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7"/>
  </p:notesMasterIdLst>
  <p:sldIdLst>
    <p:sldId id="3319" r:id="rId2"/>
    <p:sldId id="3331" r:id="rId3"/>
    <p:sldId id="3328" r:id="rId4"/>
    <p:sldId id="3329" r:id="rId5"/>
    <p:sldId id="3330" r:id="rId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958" userDrawn="1">
          <p15:clr>
            <a:srgbClr val="A4A3A4"/>
          </p15:clr>
        </p15:guide>
        <p15:guide id="53" orient="horz" pos="480" userDrawn="1">
          <p15:clr>
            <a:srgbClr val="A4A3A4"/>
          </p15:clr>
        </p15:guide>
        <p15:guide id="54" orient="horz" pos="8160" userDrawn="1">
          <p15:clr>
            <a:srgbClr val="A4A3A4"/>
          </p15:clr>
        </p15:guide>
        <p15:guide id="55" pos="1439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E7D2B2"/>
    <a:srgbClr val="DBDBDB"/>
    <a:srgbClr val="F5F2DE"/>
    <a:srgbClr val="EDC6BC"/>
    <a:srgbClr val="EDF5FA"/>
    <a:srgbClr val="D8DAEC"/>
    <a:srgbClr val="E8CEE7"/>
    <a:srgbClr val="D2EEEB"/>
    <a:srgbClr val="159EA3"/>
    <a:srgbClr val="3D405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E504FC-37D1-8446-9C09-89256C919162}" v="6" dt="2022-06-21T03:55:25.530"/>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68" autoAdjust="0"/>
    <p:restoredTop sz="85828" autoAdjust="0"/>
  </p:normalViewPr>
  <p:slideViewPr>
    <p:cSldViewPr snapToGrid="0" snapToObjects="1">
      <p:cViewPr varScale="1">
        <p:scale>
          <a:sx n="81" d="100"/>
          <a:sy n="81" d="100"/>
        </p:scale>
        <p:origin x="712" y="184"/>
      </p:cViewPr>
      <p:guideLst>
        <p:guide pos="958"/>
        <p:guide orient="horz" pos="480"/>
        <p:guide orient="horz" pos="8160"/>
        <p:guide pos="1439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143" d="100"/>
          <a:sy n="143" d="100"/>
        </p:scale>
        <p:origin x="4288"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Downs" userId="cec187d6-bf66-4a78-a2f5-112f1dcfeb4b" providerId="ADAL" clId="{AAE504FC-37D1-8446-9C09-89256C919162}"/>
    <pc:docChg chg="custSel addSld delSld modSld modMainMaster">
      <pc:chgData name="Peter Downs" userId="cec187d6-bf66-4a78-a2f5-112f1dcfeb4b" providerId="ADAL" clId="{AAE504FC-37D1-8446-9C09-89256C919162}" dt="2022-06-21T03:59:56.148" v="1582" actId="20577"/>
      <pc:docMkLst>
        <pc:docMk/>
      </pc:docMkLst>
      <pc:sldChg chg="del">
        <pc:chgData name="Peter Downs" userId="cec187d6-bf66-4a78-a2f5-112f1dcfeb4b" providerId="ADAL" clId="{AAE504FC-37D1-8446-9C09-89256C919162}" dt="2022-06-21T01:28:56.330" v="0" actId="2696"/>
        <pc:sldMkLst>
          <pc:docMk/>
          <pc:sldMk cId="187938002" sldId="3307"/>
        </pc:sldMkLst>
      </pc:sldChg>
      <pc:sldChg chg="del">
        <pc:chgData name="Peter Downs" userId="cec187d6-bf66-4a78-a2f5-112f1dcfeb4b" providerId="ADAL" clId="{AAE504FC-37D1-8446-9C09-89256C919162}" dt="2022-06-21T01:28:57.404" v="1" actId="2696"/>
        <pc:sldMkLst>
          <pc:docMk/>
          <pc:sldMk cId="658360149" sldId="3308"/>
        </pc:sldMkLst>
      </pc:sldChg>
      <pc:sldChg chg="del">
        <pc:chgData name="Peter Downs" userId="cec187d6-bf66-4a78-a2f5-112f1dcfeb4b" providerId="ADAL" clId="{AAE504FC-37D1-8446-9C09-89256C919162}" dt="2022-06-21T01:28:58.517" v="2" actId="2696"/>
        <pc:sldMkLst>
          <pc:docMk/>
          <pc:sldMk cId="3734302037" sldId="3309"/>
        </pc:sldMkLst>
      </pc:sldChg>
      <pc:sldChg chg="del">
        <pc:chgData name="Peter Downs" userId="cec187d6-bf66-4a78-a2f5-112f1dcfeb4b" providerId="ADAL" clId="{AAE504FC-37D1-8446-9C09-89256C919162}" dt="2022-06-21T01:28:59.719" v="3" actId="2696"/>
        <pc:sldMkLst>
          <pc:docMk/>
          <pc:sldMk cId="2661105804" sldId="3310"/>
        </pc:sldMkLst>
      </pc:sldChg>
      <pc:sldChg chg="del">
        <pc:chgData name="Peter Downs" userId="cec187d6-bf66-4a78-a2f5-112f1dcfeb4b" providerId="ADAL" clId="{AAE504FC-37D1-8446-9C09-89256C919162}" dt="2022-06-21T01:29:00.988" v="4" actId="2696"/>
        <pc:sldMkLst>
          <pc:docMk/>
          <pc:sldMk cId="848931322" sldId="3311"/>
        </pc:sldMkLst>
      </pc:sldChg>
      <pc:sldChg chg="del">
        <pc:chgData name="Peter Downs" userId="cec187d6-bf66-4a78-a2f5-112f1dcfeb4b" providerId="ADAL" clId="{AAE504FC-37D1-8446-9C09-89256C919162}" dt="2022-06-21T01:29:03.389" v="5" actId="2696"/>
        <pc:sldMkLst>
          <pc:docMk/>
          <pc:sldMk cId="2261401252" sldId="3312"/>
        </pc:sldMkLst>
      </pc:sldChg>
      <pc:sldChg chg="del">
        <pc:chgData name="Peter Downs" userId="cec187d6-bf66-4a78-a2f5-112f1dcfeb4b" providerId="ADAL" clId="{AAE504FC-37D1-8446-9C09-89256C919162}" dt="2022-06-21T01:29:04.648" v="6" actId="2696"/>
        <pc:sldMkLst>
          <pc:docMk/>
          <pc:sldMk cId="3502437786" sldId="3313"/>
        </pc:sldMkLst>
      </pc:sldChg>
      <pc:sldChg chg="del">
        <pc:chgData name="Peter Downs" userId="cec187d6-bf66-4a78-a2f5-112f1dcfeb4b" providerId="ADAL" clId="{AAE504FC-37D1-8446-9C09-89256C919162}" dt="2022-06-21T01:29:05.901" v="7" actId="2696"/>
        <pc:sldMkLst>
          <pc:docMk/>
          <pc:sldMk cId="1005521144" sldId="3314"/>
        </pc:sldMkLst>
      </pc:sldChg>
      <pc:sldChg chg="del">
        <pc:chgData name="Peter Downs" userId="cec187d6-bf66-4a78-a2f5-112f1dcfeb4b" providerId="ADAL" clId="{AAE504FC-37D1-8446-9C09-89256C919162}" dt="2022-06-21T01:29:07.782" v="8" actId="2696"/>
        <pc:sldMkLst>
          <pc:docMk/>
          <pc:sldMk cId="2644614893" sldId="3315"/>
        </pc:sldMkLst>
      </pc:sldChg>
      <pc:sldChg chg="del">
        <pc:chgData name="Peter Downs" userId="cec187d6-bf66-4a78-a2f5-112f1dcfeb4b" providerId="ADAL" clId="{AAE504FC-37D1-8446-9C09-89256C919162}" dt="2022-06-21T01:29:08.821" v="9" actId="2696"/>
        <pc:sldMkLst>
          <pc:docMk/>
          <pc:sldMk cId="4226714637" sldId="3316"/>
        </pc:sldMkLst>
      </pc:sldChg>
      <pc:sldChg chg="del">
        <pc:chgData name="Peter Downs" userId="cec187d6-bf66-4a78-a2f5-112f1dcfeb4b" providerId="ADAL" clId="{AAE504FC-37D1-8446-9C09-89256C919162}" dt="2022-06-21T01:29:09.836" v="10" actId="2696"/>
        <pc:sldMkLst>
          <pc:docMk/>
          <pc:sldMk cId="2928525702" sldId="3317"/>
        </pc:sldMkLst>
      </pc:sldChg>
      <pc:sldChg chg="del">
        <pc:chgData name="Peter Downs" userId="cec187d6-bf66-4a78-a2f5-112f1dcfeb4b" providerId="ADAL" clId="{AAE504FC-37D1-8446-9C09-89256C919162}" dt="2022-06-21T01:29:11.055" v="11" actId="2696"/>
        <pc:sldMkLst>
          <pc:docMk/>
          <pc:sldMk cId="1141987684" sldId="3318"/>
        </pc:sldMkLst>
      </pc:sldChg>
      <pc:sldChg chg="addSp delSp modSp mod modNotes modNotesTx">
        <pc:chgData name="Peter Downs" userId="cec187d6-bf66-4a78-a2f5-112f1dcfeb4b" providerId="ADAL" clId="{AAE504FC-37D1-8446-9C09-89256C919162}" dt="2022-06-21T03:59:56.148" v="1582" actId="20577"/>
        <pc:sldMkLst>
          <pc:docMk/>
          <pc:sldMk cId="1947175040" sldId="3319"/>
        </pc:sldMkLst>
        <pc:spChg chg="del">
          <ac:chgData name="Peter Downs" userId="cec187d6-bf66-4a78-a2f5-112f1dcfeb4b" providerId="ADAL" clId="{AAE504FC-37D1-8446-9C09-89256C919162}" dt="2022-06-21T03:49:32.612" v="758" actId="478"/>
          <ac:spMkLst>
            <pc:docMk/>
            <pc:sldMk cId="1947175040" sldId="3319"/>
            <ac:spMk id="3" creationId="{056E6E8B-8D2B-014A-9981-AD544025EB0A}"/>
          </ac:spMkLst>
        </pc:spChg>
        <pc:spChg chg="del">
          <ac:chgData name="Peter Downs" userId="cec187d6-bf66-4a78-a2f5-112f1dcfeb4b" providerId="ADAL" clId="{AAE504FC-37D1-8446-9C09-89256C919162}" dt="2022-06-21T03:49:35.482" v="760" actId="478"/>
          <ac:spMkLst>
            <pc:docMk/>
            <pc:sldMk cId="1947175040" sldId="3319"/>
            <ac:spMk id="4" creationId="{C81DA796-1651-FA4D-83E2-9A12364E4468}"/>
          </ac:spMkLst>
        </pc:spChg>
        <pc:spChg chg="del">
          <ac:chgData name="Peter Downs" userId="cec187d6-bf66-4a78-a2f5-112f1dcfeb4b" providerId="ADAL" clId="{AAE504FC-37D1-8446-9C09-89256C919162}" dt="2022-06-21T03:49:39.220" v="763" actId="478"/>
          <ac:spMkLst>
            <pc:docMk/>
            <pc:sldMk cId="1947175040" sldId="3319"/>
            <ac:spMk id="5" creationId="{4577A117-98C3-9D4F-AF1A-CC2C17D2F742}"/>
          </ac:spMkLst>
        </pc:spChg>
        <pc:spChg chg="del">
          <ac:chgData name="Peter Downs" userId="cec187d6-bf66-4a78-a2f5-112f1dcfeb4b" providerId="ADAL" clId="{AAE504FC-37D1-8446-9C09-89256C919162}" dt="2022-06-21T03:49:36.838" v="761" actId="478"/>
          <ac:spMkLst>
            <pc:docMk/>
            <pc:sldMk cId="1947175040" sldId="3319"/>
            <ac:spMk id="6" creationId="{FFB45D48-E485-6944-BFFD-06F122DC56B7}"/>
          </ac:spMkLst>
        </pc:spChg>
        <pc:spChg chg="del">
          <ac:chgData name="Peter Downs" userId="cec187d6-bf66-4a78-a2f5-112f1dcfeb4b" providerId="ADAL" clId="{AAE504FC-37D1-8446-9C09-89256C919162}" dt="2022-06-21T03:49:31.374" v="757" actId="478"/>
          <ac:spMkLst>
            <pc:docMk/>
            <pc:sldMk cId="1947175040" sldId="3319"/>
            <ac:spMk id="7" creationId="{50E97B2B-DDAE-E441-A6BA-7575C3855F98}"/>
          </ac:spMkLst>
        </pc:spChg>
        <pc:spChg chg="del">
          <ac:chgData name="Peter Downs" userId="cec187d6-bf66-4a78-a2f5-112f1dcfeb4b" providerId="ADAL" clId="{AAE504FC-37D1-8446-9C09-89256C919162}" dt="2022-06-21T03:49:38.035" v="762" actId="478"/>
          <ac:spMkLst>
            <pc:docMk/>
            <pc:sldMk cId="1947175040" sldId="3319"/>
            <ac:spMk id="8" creationId="{8EC32694-D9AD-1546-AA1F-299DD58A92A7}"/>
          </ac:spMkLst>
        </pc:spChg>
        <pc:spChg chg="del">
          <ac:chgData name="Peter Downs" userId="cec187d6-bf66-4a78-a2f5-112f1dcfeb4b" providerId="ADAL" clId="{AAE504FC-37D1-8446-9C09-89256C919162}" dt="2022-06-21T03:50:19.809" v="783" actId="478"/>
          <ac:spMkLst>
            <pc:docMk/>
            <pc:sldMk cId="1947175040" sldId="3319"/>
            <ac:spMk id="9" creationId="{E25E4A7A-AF3E-091A-50E7-1B38D669F632}"/>
          </ac:spMkLst>
        </pc:spChg>
        <pc:spChg chg="del">
          <ac:chgData name="Peter Downs" userId="cec187d6-bf66-4a78-a2f5-112f1dcfeb4b" providerId="ADAL" clId="{AAE504FC-37D1-8446-9C09-89256C919162}" dt="2022-06-21T03:50:06.995" v="778" actId="478"/>
          <ac:spMkLst>
            <pc:docMk/>
            <pc:sldMk cId="1947175040" sldId="3319"/>
            <ac:spMk id="13" creationId="{623867DD-1BF1-374A-B903-7054DF20DEFC}"/>
          </ac:spMkLst>
        </pc:spChg>
        <pc:spChg chg="del">
          <ac:chgData name="Peter Downs" userId="cec187d6-bf66-4a78-a2f5-112f1dcfeb4b" providerId="ADAL" clId="{AAE504FC-37D1-8446-9C09-89256C919162}" dt="2022-06-21T03:49:45.404" v="768" actId="478"/>
          <ac:spMkLst>
            <pc:docMk/>
            <pc:sldMk cId="1947175040" sldId="3319"/>
            <ac:spMk id="14" creationId="{EAD9E390-9BEB-FB40-A69F-E399B85D84B8}"/>
          </ac:spMkLst>
        </pc:spChg>
        <pc:spChg chg="del">
          <ac:chgData name="Peter Downs" userId="cec187d6-bf66-4a78-a2f5-112f1dcfeb4b" providerId="ADAL" clId="{AAE504FC-37D1-8446-9C09-89256C919162}" dt="2022-06-21T03:49:59.219" v="775" actId="478"/>
          <ac:spMkLst>
            <pc:docMk/>
            <pc:sldMk cId="1947175040" sldId="3319"/>
            <ac:spMk id="15" creationId="{57E2E2CF-9C70-B047-81B3-0F0615220027}"/>
          </ac:spMkLst>
        </pc:spChg>
        <pc:spChg chg="del">
          <ac:chgData name="Peter Downs" userId="cec187d6-bf66-4a78-a2f5-112f1dcfeb4b" providerId="ADAL" clId="{AAE504FC-37D1-8446-9C09-89256C919162}" dt="2022-06-21T03:50:22.946" v="785" actId="478"/>
          <ac:spMkLst>
            <pc:docMk/>
            <pc:sldMk cId="1947175040" sldId="3319"/>
            <ac:spMk id="18" creationId="{91A1734D-D56D-7E46-98BE-5FE3A7DF81DA}"/>
          </ac:spMkLst>
        </pc:spChg>
        <pc:spChg chg="del">
          <ac:chgData name="Peter Downs" userId="cec187d6-bf66-4a78-a2f5-112f1dcfeb4b" providerId="ADAL" clId="{AAE504FC-37D1-8446-9C09-89256C919162}" dt="2022-06-21T03:49:23.477" v="751" actId="478"/>
          <ac:spMkLst>
            <pc:docMk/>
            <pc:sldMk cId="1947175040" sldId="3319"/>
            <ac:spMk id="19" creationId="{6EE762A3-0E82-A440-AFED-0F650DC329A9}"/>
          </ac:spMkLst>
        </pc:spChg>
        <pc:spChg chg="del">
          <ac:chgData name="Peter Downs" userId="cec187d6-bf66-4a78-a2f5-112f1dcfeb4b" providerId="ADAL" clId="{AAE504FC-37D1-8446-9C09-89256C919162}" dt="2022-06-21T03:50:12.721" v="780" actId="478"/>
          <ac:spMkLst>
            <pc:docMk/>
            <pc:sldMk cId="1947175040" sldId="3319"/>
            <ac:spMk id="29" creationId="{E3E97916-F494-B147-A7D5-A3B95B4CB176}"/>
          </ac:spMkLst>
        </pc:spChg>
        <pc:spChg chg="del">
          <ac:chgData name="Peter Downs" userId="cec187d6-bf66-4a78-a2f5-112f1dcfeb4b" providerId="ADAL" clId="{AAE504FC-37D1-8446-9C09-89256C919162}" dt="2022-06-21T03:49:41.691" v="765" actId="478"/>
          <ac:spMkLst>
            <pc:docMk/>
            <pc:sldMk cId="1947175040" sldId="3319"/>
            <ac:spMk id="30" creationId="{80924B73-6C6B-674E-A7A5-D65AF03A1D71}"/>
          </ac:spMkLst>
        </pc:spChg>
        <pc:spChg chg="del mod">
          <ac:chgData name="Peter Downs" userId="cec187d6-bf66-4a78-a2f5-112f1dcfeb4b" providerId="ADAL" clId="{AAE504FC-37D1-8446-9C09-89256C919162}" dt="2022-06-21T03:49:28.608" v="755" actId="478"/>
          <ac:spMkLst>
            <pc:docMk/>
            <pc:sldMk cId="1947175040" sldId="3319"/>
            <ac:spMk id="31" creationId="{167E9A06-C697-9C4C-A724-57D39E7FAC87}"/>
          </ac:spMkLst>
        </pc:spChg>
        <pc:spChg chg="del mod">
          <ac:chgData name="Peter Downs" userId="cec187d6-bf66-4a78-a2f5-112f1dcfeb4b" providerId="ADAL" clId="{AAE504FC-37D1-8446-9C09-89256C919162}" dt="2022-06-21T03:49:54.934" v="772" actId="478"/>
          <ac:spMkLst>
            <pc:docMk/>
            <pc:sldMk cId="1947175040" sldId="3319"/>
            <ac:spMk id="32" creationId="{839C9235-39C0-A245-8916-03A41002D267}"/>
          </ac:spMkLst>
        </pc:spChg>
        <pc:spChg chg="del">
          <ac:chgData name="Peter Downs" userId="cec187d6-bf66-4a78-a2f5-112f1dcfeb4b" providerId="ADAL" clId="{AAE504FC-37D1-8446-9C09-89256C919162}" dt="2022-06-21T03:49:58.355" v="774" actId="478"/>
          <ac:spMkLst>
            <pc:docMk/>
            <pc:sldMk cId="1947175040" sldId="3319"/>
            <ac:spMk id="34" creationId="{E49D1720-F769-4843-9D7E-F69D9A3F9A01}"/>
          </ac:spMkLst>
        </pc:spChg>
        <pc:spChg chg="add mod">
          <ac:chgData name="Peter Downs" userId="cec187d6-bf66-4a78-a2f5-112f1dcfeb4b" providerId="ADAL" clId="{AAE504FC-37D1-8446-9C09-89256C919162}" dt="2022-06-21T03:59:56.148" v="1582" actId="20577"/>
          <ac:spMkLst>
            <pc:docMk/>
            <pc:sldMk cId="1947175040" sldId="3319"/>
            <ac:spMk id="38" creationId="{C46F76EC-C862-E869-FC9C-EB7DDCC24323}"/>
          </ac:spMkLst>
        </pc:spChg>
        <pc:spChg chg="add mod">
          <ac:chgData name="Peter Downs" userId="cec187d6-bf66-4a78-a2f5-112f1dcfeb4b" providerId="ADAL" clId="{AAE504FC-37D1-8446-9C09-89256C919162}" dt="2022-06-21T03:53:12.889" v="850" actId="20577"/>
          <ac:spMkLst>
            <pc:docMk/>
            <pc:sldMk cId="1947175040" sldId="3319"/>
            <ac:spMk id="39" creationId="{B5F2BEFB-6451-E509-D9A8-CB004435D53B}"/>
          </ac:spMkLst>
        </pc:spChg>
        <pc:spChg chg="del">
          <ac:chgData name="Peter Downs" userId="cec187d6-bf66-4a78-a2f5-112f1dcfeb4b" providerId="ADAL" clId="{AAE504FC-37D1-8446-9C09-89256C919162}" dt="2022-06-21T03:50:03.596" v="777" actId="478"/>
          <ac:spMkLst>
            <pc:docMk/>
            <pc:sldMk cId="1947175040" sldId="3319"/>
            <ac:spMk id="43" creationId="{837EEBAB-ECFD-874C-A65D-D934EF5CF8B2}"/>
          </ac:spMkLst>
        </pc:spChg>
        <pc:spChg chg="del">
          <ac:chgData name="Peter Downs" userId="cec187d6-bf66-4a78-a2f5-112f1dcfeb4b" providerId="ADAL" clId="{AAE504FC-37D1-8446-9C09-89256C919162}" dt="2022-06-21T03:49:25.884" v="752" actId="478"/>
          <ac:spMkLst>
            <pc:docMk/>
            <pc:sldMk cId="1947175040" sldId="3319"/>
            <ac:spMk id="44" creationId="{0DA30836-D673-96B0-259B-D417DE07278C}"/>
          </ac:spMkLst>
        </pc:spChg>
        <pc:spChg chg="del">
          <ac:chgData name="Peter Downs" userId="cec187d6-bf66-4a78-a2f5-112f1dcfeb4b" providerId="ADAL" clId="{AAE504FC-37D1-8446-9C09-89256C919162}" dt="2022-06-21T03:50:01.504" v="776" actId="478"/>
          <ac:spMkLst>
            <pc:docMk/>
            <pc:sldMk cId="1947175040" sldId="3319"/>
            <ac:spMk id="45" creationId="{691EEECB-A459-D08B-4518-0E89CEED7E94}"/>
          </ac:spMkLst>
        </pc:spChg>
        <pc:spChg chg="del">
          <ac:chgData name="Peter Downs" userId="cec187d6-bf66-4a78-a2f5-112f1dcfeb4b" providerId="ADAL" clId="{AAE504FC-37D1-8446-9C09-89256C919162}" dt="2022-06-21T03:49:22.552" v="750" actId="478"/>
          <ac:spMkLst>
            <pc:docMk/>
            <pc:sldMk cId="1947175040" sldId="3319"/>
            <ac:spMk id="46" creationId="{E5F8B8D1-3667-9041-BC21-3299723708C8}"/>
          </ac:spMkLst>
        </pc:spChg>
        <pc:spChg chg="del">
          <ac:chgData name="Peter Downs" userId="cec187d6-bf66-4a78-a2f5-112f1dcfeb4b" providerId="ADAL" clId="{AAE504FC-37D1-8446-9C09-89256C919162}" dt="2022-06-21T03:50:28.461" v="787" actId="478"/>
          <ac:spMkLst>
            <pc:docMk/>
            <pc:sldMk cId="1947175040" sldId="3319"/>
            <ac:spMk id="47" creationId="{1652400B-F8F2-1F42-8400-9D2321139C39}"/>
          </ac:spMkLst>
        </pc:spChg>
        <pc:spChg chg="del">
          <ac:chgData name="Peter Downs" userId="cec187d6-bf66-4a78-a2f5-112f1dcfeb4b" providerId="ADAL" clId="{AAE504FC-37D1-8446-9C09-89256C919162}" dt="2022-06-21T03:50:30.301" v="788" actId="478"/>
          <ac:spMkLst>
            <pc:docMk/>
            <pc:sldMk cId="1947175040" sldId="3319"/>
            <ac:spMk id="48" creationId="{5420940E-17B6-9241-83E8-B55834CB9D0E}"/>
          </ac:spMkLst>
        </pc:spChg>
        <pc:spChg chg="del">
          <ac:chgData name="Peter Downs" userId="cec187d6-bf66-4a78-a2f5-112f1dcfeb4b" providerId="ADAL" clId="{AAE504FC-37D1-8446-9C09-89256C919162}" dt="2022-06-21T03:50:21.733" v="784" actId="478"/>
          <ac:spMkLst>
            <pc:docMk/>
            <pc:sldMk cId="1947175040" sldId="3319"/>
            <ac:spMk id="49" creationId="{43C61D05-D04E-0749-9266-DC920175D7FE}"/>
          </ac:spMkLst>
        </pc:spChg>
        <pc:spChg chg="del mod">
          <ac:chgData name="Peter Downs" userId="cec187d6-bf66-4a78-a2f5-112f1dcfeb4b" providerId="ADAL" clId="{AAE504FC-37D1-8446-9C09-89256C919162}" dt="2022-06-21T03:49:04.433" v="746" actId="478"/>
          <ac:spMkLst>
            <pc:docMk/>
            <pc:sldMk cId="1947175040" sldId="3319"/>
            <ac:spMk id="50" creationId="{9E02281A-05A4-B143-97C1-79A297FEF3E9}"/>
          </ac:spMkLst>
        </pc:spChg>
        <pc:spChg chg="del">
          <ac:chgData name="Peter Downs" userId="cec187d6-bf66-4a78-a2f5-112f1dcfeb4b" providerId="ADAL" clId="{AAE504FC-37D1-8446-9C09-89256C919162}" dt="2022-06-21T03:49:33.830" v="759" actId="478"/>
          <ac:spMkLst>
            <pc:docMk/>
            <pc:sldMk cId="1947175040" sldId="3319"/>
            <ac:spMk id="52" creationId="{CB894A11-A2DE-8748-8174-09319F3FC813}"/>
          </ac:spMkLst>
        </pc:spChg>
        <pc:spChg chg="del">
          <ac:chgData name="Peter Downs" userId="cec187d6-bf66-4a78-a2f5-112f1dcfeb4b" providerId="ADAL" clId="{AAE504FC-37D1-8446-9C09-89256C919162}" dt="2022-06-21T03:50:26.435" v="786" actId="478"/>
          <ac:spMkLst>
            <pc:docMk/>
            <pc:sldMk cId="1947175040" sldId="3319"/>
            <ac:spMk id="54" creationId="{F2BDF13E-BE72-9625-744F-0E6059A809F0}"/>
          </ac:spMkLst>
        </pc:spChg>
        <pc:spChg chg="del mod">
          <ac:chgData name="Peter Downs" userId="cec187d6-bf66-4a78-a2f5-112f1dcfeb4b" providerId="ADAL" clId="{AAE504FC-37D1-8446-9C09-89256C919162}" dt="2022-06-21T03:49:48.161" v="769" actId="478"/>
          <ac:spMkLst>
            <pc:docMk/>
            <pc:sldMk cId="1947175040" sldId="3319"/>
            <ac:spMk id="55" creationId="{DB775DC3-EF7E-5FF6-A2E1-F85A021FD98B}"/>
          </ac:spMkLst>
        </pc:spChg>
        <pc:picChg chg="add del mod">
          <ac:chgData name="Peter Downs" userId="cec187d6-bf66-4a78-a2f5-112f1dcfeb4b" providerId="ADAL" clId="{AAE504FC-37D1-8446-9C09-89256C919162}" dt="2022-06-21T03:51:49.327" v="795" actId="478"/>
          <ac:picMkLst>
            <pc:docMk/>
            <pc:sldMk cId="1947175040" sldId="3319"/>
            <ac:picMk id="2" creationId="{053E9F47-FF50-FC31-36CA-26F7CDACB824}"/>
          </ac:picMkLst>
        </pc:picChg>
        <pc:cxnChg chg="del mod">
          <ac:chgData name="Peter Downs" userId="cec187d6-bf66-4a78-a2f5-112f1dcfeb4b" providerId="ADAL" clId="{AAE504FC-37D1-8446-9C09-89256C919162}" dt="2022-06-21T03:49:56.222" v="773" actId="478"/>
          <ac:cxnSpMkLst>
            <pc:docMk/>
            <pc:sldMk cId="1947175040" sldId="3319"/>
            <ac:cxnSpMk id="20" creationId="{9007DEB1-2C70-5B4B-9278-5FADC327F6B9}"/>
          </ac:cxnSpMkLst>
        </pc:cxnChg>
        <pc:cxnChg chg="del">
          <ac:chgData name="Peter Downs" userId="cec187d6-bf66-4a78-a2f5-112f1dcfeb4b" providerId="ADAL" clId="{AAE504FC-37D1-8446-9C09-89256C919162}" dt="2022-06-21T03:49:29.852" v="756" actId="478"/>
          <ac:cxnSpMkLst>
            <pc:docMk/>
            <pc:sldMk cId="1947175040" sldId="3319"/>
            <ac:cxnSpMk id="23" creationId="{FB488058-4292-364E-84C4-6C5F1379355A}"/>
          </ac:cxnSpMkLst>
        </pc:cxnChg>
        <pc:cxnChg chg="del">
          <ac:chgData name="Peter Downs" userId="cec187d6-bf66-4a78-a2f5-112f1dcfeb4b" providerId="ADAL" clId="{AAE504FC-37D1-8446-9C09-89256C919162}" dt="2022-06-21T03:50:14.100" v="781" actId="478"/>
          <ac:cxnSpMkLst>
            <pc:docMk/>
            <pc:sldMk cId="1947175040" sldId="3319"/>
            <ac:cxnSpMk id="24" creationId="{868712DF-AF03-5D46-9A69-0611CF29F1EE}"/>
          </ac:cxnSpMkLst>
        </pc:cxnChg>
        <pc:cxnChg chg="del mod">
          <ac:chgData name="Peter Downs" userId="cec187d6-bf66-4a78-a2f5-112f1dcfeb4b" providerId="ADAL" clId="{AAE504FC-37D1-8446-9C09-89256C919162}" dt="2022-06-21T03:50:15.409" v="782" actId="478"/>
          <ac:cxnSpMkLst>
            <pc:docMk/>
            <pc:sldMk cId="1947175040" sldId="3319"/>
            <ac:cxnSpMk id="25" creationId="{A7314615-E749-E241-9502-B107BEF4B0E8}"/>
          </ac:cxnSpMkLst>
        </pc:cxnChg>
        <pc:cxnChg chg="del">
          <ac:chgData name="Peter Downs" userId="cec187d6-bf66-4a78-a2f5-112f1dcfeb4b" providerId="ADAL" clId="{AAE504FC-37D1-8446-9C09-89256C919162}" dt="2022-06-21T03:49:50.253" v="770" actId="478"/>
          <ac:cxnSpMkLst>
            <pc:docMk/>
            <pc:sldMk cId="1947175040" sldId="3319"/>
            <ac:cxnSpMk id="26" creationId="{FDBCB8F6-BF98-EF42-A02A-8D29E49874D2}"/>
          </ac:cxnSpMkLst>
        </pc:cxnChg>
        <pc:cxnChg chg="del">
          <ac:chgData name="Peter Downs" userId="cec187d6-bf66-4a78-a2f5-112f1dcfeb4b" providerId="ADAL" clId="{AAE504FC-37D1-8446-9C09-89256C919162}" dt="2022-06-21T03:49:42.915" v="766" actId="478"/>
          <ac:cxnSpMkLst>
            <pc:docMk/>
            <pc:sldMk cId="1947175040" sldId="3319"/>
            <ac:cxnSpMk id="27" creationId="{A341D8D0-FEAB-F247-AA8B-E25BAABBC11D}"/>
          </ac:cxnSpMkLst>
        </pc:cxnChg>
        <pc:cxnChg chg="del mod">
          <ac:chgData name="Peter Downs" userId="cec187d6-bf66-4a78-a2f5-112f1dcfeb4b" providerId="ADAL" clId="{AAE504FC-37D1-8446-9C09-89256C919162}" dt="2022-06-21T03:49:40.443" v="764" actId="478"/>
          <ac:cxnSpMkLst>
            <pc:docMk/>
            <pc:sldMk cId="1947175040" sldId="3319"/>
            <ac:cxnSpMk id="28" creationId="{BB9D0266-B1E1-554C-B548-997F30876E77}"/>
          </ac:cxnSpMkLst>
        </pc:cxnChg>
      </pc:sldChg>
      <pc:sldChg chg="del">
        <pc:chgData name="Peter Downs" userId="cec187d6-bf66-4a78-a2f5-112f1dcfeb4b" providerId="ADAL" clId="{AAE504FC-37D1-8446-9C09-89256C919162}" dt="2022-06-21T01:29:26.078" v="12" actId="2696"/>
        <pc:sldMkLst>
          <pc:docMk/>
          <pc:sldMk cId="1223902988" sldId="3320"/>
        </pc:sldMkLst>
      </pc:sldChg>
      <pc:sldChg chg="del">
        <pc:chgData name="Peter Downs" userId="cec187d6-bf66-4a78-a2f5-112f1dcfeb4b" providerId="ADAL" clId="{AAE504FC-37D1-8446-9C09-89256C919162}" dt="2022-06-21T01:29:27.341" v="13" actId="2696"/>
        <pc:sldMkLst>
          <pc:docMk/>
          <pc:sldMk cId="1219881241" sldId="3321"/>
        </pc:sldMkLst>
      </pc:sldChg>
      <pc:sldChg chg="del">
        <pc:chgData name="Peter Downs" userId="cec187d6-bf66-4a78-a2f5-112f1dcfeb4b" providerId="ADAL" clId="{AAE504FC-37D1-8446-9C09-89256C919162}" dt="2022-06-21T01:29:28.593" v="14" actId="2696"/>
        <pc:sldMkLst>
          <pc:docMk/>
          <pc:sldMk cId="3365283969" sldId="3322"/>
        </pc:sldMkLst>
      </pc:sldChg>
      <pc:sldChg chg="del">
        <pc:chgData name="Peter Downs" userId="cec187d6-bf66-4a78-a2f5-112f1dcfeb4b" providerId="ADAL" clId="{AAE504FC-37D1-8446-9C09-89256C919162}" dt="2022-06-21T01:29:29.763" v="15" actId="2696"/>
        <pc:sldMkLst>
          <pc:docMk/>
          <pc:sldMk cId="1421196632" sldId="3323"/>
        </pc:sldMkLst>
      </pc:sldChg>
      <pc:sldChg chg="del">
        <pc:chgData name="Peter Downs" userId="cec187d6-bf66-4a78-a2f5-112f1dcfeb4b" providerId="ADAL" clId="{AAE504FC-37D1-8446-9C09-89256C919162}" dt="2022-06-21T01:29:31.647" v="16" actId="2696"/>
        <pc:sldMkLst>
          <pc:docMk/>
          <pc:sldMk cId="2245933799" sldId="3324"/>
        </pc:sldMkLst>
      </pc:sldChg>
      <pc:sldChg chg="del">
        <pc:chgData name="Peter Downs" userId="cec187d6-bf66-4a78-a2f5-112f1dcfeb4b" providerId="ADAL" clId="{AAE504FC-37D1-8446-9C09-89256C919162}" dt="2022-06-21T01:29:32.939" v="17" actId="2696"/>
        <pc:sldMkLst>
          <pc:docMk/>
          <pc:sldMk cId="3948064917" sldId="3325"/>
        </pc:sldMkLst>
      </pc:sldChg>
      <pc:sldChg chg="del">
        <pc:chgData name="Peter Downs" userId="cec187d6-bf66-4a78-a2f5-112f1dcfeb4b" providerId="ADAL" clId="{AAE504FC-37D1-8446-9C09-89256C919162}" dt="2022-06-21T01:29:34.459" v="18" actId="2696"/>
        <pc:sldMkLst>
          <pc:docMk/>
          <pc:sldMk cId="2342891450" sldId="3326"/>
        </pc:sldMkLst>
      </pc:sldChg>
      <pc:sldChg chg="del">
        <pc:chgData name="Peter Downs" userId="cec187d6-bf66-4a78-a2f5-112f1dcfeb4b" providerId="ADAL" clId="{AAE504FC-37D1-8446-9C09-89256C919162}" dt="2022-06-21T01:29:36.663" v="19" actId="2696"/>
        <pc:sldMkLst>
          <pc:docMk/>
          <pc:sldMk cId="1680521221" sldId="3327"/>
        </pc:sldMkLst>
      </pc:sldChg>
      <pc:sldChg chg="modSp mod modNotes">
        <pc:chgData name="Peter Downs" userId="cec187d6-bf66-4a78-a2f5-112f1dcfeb4b" providerId="ADAL" clId="{AAE504FC-37D1-8446-9C09-89256C919162}" dt="2022-06-21T01:48:33.283" v="697" actId="14100"/>
        <pc:sldMkLst>
          <pc:docMk/>
          <pc:sldMk cId="1850181777" sldId="3328"/>
        </pc:sldMkLst>
        <pc:spChg chg="mod">
          <ac:chgData name="Peter Downs" userId="cec187d6-bf66-4a78-a2f5-112f1dcfeb4b" providerId="ADAL" clId="{AAE504FC-37D1-8446-9C09-89256C919162}" dt="2022-06-21T01:32:34.192" v="47" actId="20577"/>
          <ac:spMkLst>
            <pc:docMk/>
            <pc:sldMk cId="1850181777" sldId="3328"/>
            <ac:spMk id="50" creationId="{9E02281A-05A4-B143-97C1-79A297FEF3E9}"/>
          </ac:spMkLst>
        </pc:spChg>
      </pc:sldChg>
      <pc:sldChg chg="modSp mod modNotes">
        <pc:chgData name="Peter Downs" userId="cec187d6-bf66-4a78-a2f5-112f1dcfeb4b" providerId="ADAL" clId="{AAE504FC-37D1-8446-9C09-89256C919162}" dt="2022-06-21T01:48:21.819" v="694" actId="14100"/>
        <pc:sldMkLst>
          <pc:docMk/>
          <pc:sldMk cId="3329783302" sldId="3329"/>
        </pc:sldMkLst>
        <pc:spChg chg="mod">
          <ac:chgData name="Peter Downs" userId="cec187d6-bf66-4a78-a2f5-112f1dcfeb4b" providerId="ADAL" clId="{AAE504FC-37D1-8446-9C09-89256C919162}" dt="2022-06-21T01:32:41.887" v="59" actId="20577"/>
          <ac:spMkLst>
            <pc:docMk/>
            <pc:sldMk cId="3329783302" sldId="3329"/>
            <ac:spMk id="50" creationId="{9E02281A-05A4-B143-97C1-79A297FEF3E9}"/>
          </ac:spMkLst>
        </pc:spChg>
      </pc:sldChg>
      <pc:sldChg chg="modSp mod modNotes">
        <pc:chgData name="Peter Downs" userId="cec187d6-bf66-4a78-a2f5-112f1dcfeb4b" providerId="ADAL" clId="{AAE504FC-37D1-8446-9C09-89256C919162}" dt="2022-06-21T01:47:47.716" v="691" actId="255"/>
        <pc:sldMkLst>
          <pc:docMk/>
          <pc:sldMk cId="2850877864" sldId="3330"/>
        </pc:sldMkLst>
        <pc:spChg chg="mod">
          <ac:chgData name="Peter Downs" userId="cec187d6-bf66-4a78-a2f5-112f1dcfeb4b" providerId="ADAL" clId="{AAE504FC-37D1-8446-9C09-89256C919162}" dt="2022-06-21T01:32:49.177" v="71" actId="20577"/>
          <ac:spMkLst>
            <pc:docMk/>
            <pc:sldMk cId="2850877864" sldId="3330"/>
            <ac:spMk id="50" creationId="{9E02281A-05A4-B143-97C1-79A297FEF3E9}"/>
          </ac:spMkLst>
        </pc:spChg>
      </pc:sldChg>
      <pc:sldChg chg="add">
        <pc:chgData name="Peter Downs" userId="cec187d6-bf66-4a78-a2f5-112f1dcfeb4b" providerId="ADAL" clId="{AAE504FC-37D1-8446-9C09-89256C919162}" dt="2022-06-21T03:48:59.240" v="745" actId="2890"/>
        <pc:sldMkLst>
          <pc:docMk/>
          <pc:sldMk cId="3754848303" sldId="3331"/>
        </pc:sldMkLst>
      </pc:sldChg>
      <pc:sldMasterChg chg="modSldLayout">
        <pc:chgData name="Peter Downs" userId="cec187d6-bf66-4a78-a2f5-112f1dcfeb4b" providerId="ADAL" clId="{AAE504FC-37D1-8446-9C09-89256C919162}" dt="2022-06-21T03:52:27.290" v="797" actId="478"/>
        <pc:sldMasterMkLst>
          <pc:docMk/>
          <pc:sldMasterMk cId="1631059664" sldId="2147483970"/>
        </pc:sldMasterMkLst>
        <pc:sldLayoutChg chg="addSp delSp modSp mod">
          <pc:chgData name="Peter Downs" userId="cec187d6-bf66-4a78-a2f5-112f1dcfeb4b" providerId="ADAL" clId="{AAE504FC-37D1-8446-9C09-89256C919162}" dt="2022-06-21T03:52:27.290" v="797" actId="478"/>
          <pc:sldLayoutMkLst>
            <pc:docMk/>
            <pc:sldMasterMk cId="1631059664" sldId="2147483970"/>
            <pc:sldLayoutMk cId="1328700574" sldId="2147483978"/>
          </pc:sldLayoutMkLst>
          <pc:picChg chg="add del mod">
            <ac:chgData name="Peter Downs" userId="cec187d6-bf66-4a78-a2f5-112f1dcfeb4b" providerId="ADAL" clId="{AAE504FC-37D1-8446-9C09-89256C919162}" dt="2022-06-21T03:52:27.290" v="797" actId="478"/>
            <ac:picMkLst>
              <pc:docMk/>
              <pc:sldMasterMk cId="1631059664" sldId="2147483970"/>
              <pc:sldLayoutMk cId="1328700574" sldId="2147483978"/>
              <ac:picMk id="2" creationId="{56DD558D-2041-3545-62BE-4D2A2E680D8C}"/>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6/21/22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0999" y="4343400"/>
            <a:ext cx="6095999" cy="4114800"/>
          </a:xfrm>
        </p:spPr>
        <p:txBody>
          <a:bodyPr/>
          <a:lstStyle/>
          <a:p>
            <a:pPr lvl="0"/>
            <a:r>
              <a:rPr lang="en-AU" sz="1200" dirty="0">
                <a:latin typeface="Open Sans" panose="020B0606030504020204" pitchFamily="34" charset="0"/>
                <a:ea typeface="Open Sans" panose="020B0606030504020204" pitchFamily="34" charset="0"/>
                <a:cs typeface="Open Sans" panose="020B0606030504020204" pitchFamily="34" charset="0"/>
              </a:rPr>
              <a:t>Add your notes here, for example: </a:t>
            </a:r>
          </a:p>
          <a:p>
            <a:pPr lvl="0"/>
            <a:endParaRPr lang="en-AU" sz="12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Two in five Australians (40%) believed many women exaggerate how unequally women are treated in Australia.</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One in seven Australians did not agree that women are as capable as men in politics and in the workplace.</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Nearly one quarter of Australians saw no harm in telling sexist jokes.</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Many Australians believed sexual aggression can be attributed in part to men’s ‘natural sex drive’. In particular, one-third (33%) of Australians believed that rape results from men being unable to control their need for sex; and more than one-quarter (28%) believed that, when sexually aroused, men may be unaware a woman does not want to have sex. </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r>
              <a:rPr lang="en-AU" sz="1100" dirty="0">
                <a:latin typeface="Open Sans" panose="020B0606030504020204" pitchFamily="34" charset="0"/>
                <a:ea typeface="Open Sans" panose="020B0606030504020204" pitchFamily="34" charset="0"/>
                <a:cs typeface="Open Sans" panose="020B0606030504020204" pitchFamily="34" charset="0"/>
              </a:rPr>
              <a:t>Nearly one-quarter (23%) of Australians believed women find it flattering to be persistently pursued, even if they are not interested.</a:t>
            </a: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r>
              <a:rPr lang="en-AU" sz="800" i="1" dirty="0">
                <a:latin typeface="Open Sans" panose="020B0606030504020204" pitchFamily="34" charset="0"/>
                <a:ea typeface="Open Sans" panose="020B0606030504020204" pitchFamily="34" charset="0"/>
                <a:cs typeface="Open Sans" panose="020B0606030504020204" pitchFamily="34" charset="0"/>
              </a:rPr>
              <a:t>National Community Attitudes to Violence against Women Survey</a:t>
            </a:r>
            <a:r>
              <a:rPr lang="en-AU" sz="800" dirty="0">
                <a:latin typeface="Open Sans" panose="020B0606030504020204" pitchFamily="34" charset="0"/>
                <a:ea typeface="Open Sans" panose="020B0606030504020204" pitchFamily="34" charset="0"/>
                <a:cs typeface="Open Sans" panose="020B0606030504020204" pitchFamily="34" charset="0"/>
              </a:rPr>
              <a:t> (NCAS)  2017</a:t>
            </a:r>
          </a:p>
        </p:txBody>
      </p:sp>
      <p:sp>
        <p:nvSpPr>
          <p:cNvPr id="4" name="Slide Number Placeholder 3"/>
          <p:cNvSpPr>
            <a:spLocks noGrp="1"/>
          </p:cNvSpPr>
          <p:nvPr>
            <p:ph type="sldNum" sz="quarter" idx="5"/>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2342706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0999" y="4343400"/>
            <a:ext cx="6095999" cy="4114800"/>
          </a:xfrm>
        </p:spPr>
        <p:txBody>
          <a:bodyPr/>
          <a:lstStyle/>
          <a:p>
            <a:pPr lvl="0"/>
            <a:r>
              <a:rPr lang="en-AU" sz="1200" dirty="0">
                <a:latin typeface="Open Sans" panose="020B0606030504020204" pitchFamily="34" charset="0"/>
                <a:ea typeface="Open Sans" panose="020B0606030504020204" pitchFamily="34" charset="0"/>
                <a:cs typeface="Open Sans" panose="020B0606030504020204" pitchFamily="34" charset="0"/>
              </a:rPr>
              <a:t>Add your notes here, for example: </a:t>
            </a:r>
          </a:p>
          <a:p>
            <a:pPr lvl="0"/>
            <a:endParaRPr lang="en-AU" sz="12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Two in five Australians (40%) believed many women exaggerate how unequally women are treated in Australia.</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One in seven Australians did not agree that women are as capable as men in politics and in the workplace.</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Nearly one quarter of Australians saw no harm in telling sexist jokes.</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pPr lvl="0"/>
            <a:r>
              <a:rPr lang="en-AU" sz="1100" dirty="0">
                <a:latin typeface="Open Sans" panose="020B0606030504020204" pitchFamily="34" charset="0"/>
                <a:ea typeface="Open Sans" panose="020B0606030504020204" pitchFamily="34" charset="0"/>
                <a:cs typeface="Open Sans" panose="020B0606030504020204" pitchFamily="34" charset="0"/>
              </a:rPr>
              <a:t>Many Australians believed sexual aggression can be attributed in part to men’s ‘natural sex drive’. In particular, one-third (33%) of Australians believed that rape results from men being unable to control their need for sex; and more than one-quarter (28%) believed that, when sexually aroused, men may be unaware a woman does not want to have sex. </a:t>
            </a:r>
          </a:p>
          <a:p>
            <a:pPr lvl="0"/>
            <a:endParaRPr lang="en-AU" sz="1100" dirty="0">
              <a:latin typeface="Open Sans" panose="020B0606030504020204" pitchFamily="34" charset="0"/>
              <a:ea typeface="Open Sans" panose="020B0606030504020204" pitchFamily="34" charset="0"/>
              <a:cs typeface="Open Sans" panose="020B0606030504020204" pitchFamily="34" charset="0"/>
            </a:endParaRPr>
          </a:p>
          <a:p>
            <a:r>
              <a:rPr lang="en-AU" sz="1100" dirty="0">
                <a:latin typeface="Open Sans" panose="020B0606030504020204" pitchFamily="34" charset="0"/>
                <a:ea typeface="Open Sans" panose="020B0606030504020204" pitchFamily="34" charset="0"/>
                <a:cs typeface="Open Sans" panose="020B0606030504020204" pitchFamily="34" charset="0"/>
              </a:rPr>
              <a:t>Nearly one-quarter (23%) of Australians believed women find it flattering to be persistently pursued, even if they are not interested.</a:t>
            </a: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endParaRPr lang="en-AU" sz="1200" dirty="0">
              <a:latin typeface="Open Sans" panose="020B0606030504020204" pitchFamily="34" charset="0"/>
              <a:ea typeface="Open Sans" panose="020B0606030504020204" pitchFamily="34" charset="0"/>
              <a:cs typeface="Open Sans" panose="020B0606030504020204" pitchFamily="34" charset="0"/>
            </a:endParaRPr>
          </a:p>
          <a:p>
            <a:r>
              <a:rPr lang="en-AU" sz="800" i="1" dirty="0">
                <a:latin typeface="Open Sans" panose="020B0606030504020204" pitchFamily="34" charset="0"/>
                <a:ea typeface="Open Sans" panose="020B0606030504020204" pitchFamily="34" charset="0"/>
                <a:cs typeface="Open Sans" panose="020B0606030504020204" pitchFamily="34" charset="0"/>
              </a:rPr>
              <a:t>National Community Attitudes to Violence against Women Survey</a:t>
            </a:r>
            <a:r>
              <a:rPr lang="en-AU" sz="800" dirty="0">
                <a:latin typeface="Open Sans" panose="020B0606030504020204" pitchFamily="34" charset="0"/>
                <a:ea typeface="Open Sans" panose="020B0606030504020204" pitchFamily="34" charset="0"/>
                <a:cs typeface="Open Sans" panose="020B0606030504020204" pitchFamily="34" charset="0"/>
              </a:rPr>
              <a:t> (NCAS)  2017</a:t>
            </a:r>
          </a:p>
        </p:txBody>
      </p:sp>
      <p:sp>
        <p:nvSpPr>
          <p:cNvPr id="4" name="Slide Number Placeholder 3"/>
          <p:cNvSpPr>
            <a:spLocks noGrp="1"/>
          </p:cNvSpPr>
          <p:nvPr>
            <p:ph type="sldNum" sz="quarter" idx="5"/>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369032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0999" y="4343400"/>
            <a:ext cx="6095999" cy="4114800"/>
          </a:xfrm>
        </p:spPr>
        <p:txBody>
          <a:bodyPr/>
          <a:lstStyle/>
          <a:p>
            <a:endParaRPr lang="en-US" sz="1200"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1351637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lstStyle/>
          <a:p>
            <a:endParaRPr lang="en-US" sz="1200"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2982241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114800"/>
          </a:xfrm>
        </p:spPr>
        <p:txBody>
          <a:bodyPr/>
          <a:lstStyle/>
          <a:p>
            <a:endParaRPr lang="en-US" sz="1200"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5</a:t>
            </a:fld>
            <a:endParaRPr lang="en-US" dirty="0"/>
          </a:p>
        </p:txBody>
      </p:sp>
    </p:spTree>
    <p:extLst>
      <p:ext uri="{BB962C8B-B14F-4D97-AF65-F5344CB8AC3E}">
        <p14:creationId xmlns:p14="http://schemas.microsoft.com/office/powerpoint/2010/main" val="29281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467159" y="807817"/>
            <a:ext cx="184731" cy="523220"/>
          </a:xfrm>
          <a:prstGeom prst="rect">
            <a:avLst/>
          </a:prstGeom>
          <a:noFill/>
        </p:spPr>
        <p:txBody>
          <a:bodyPr wrap="none" rtlCol="0" anchor="ctr">
            <a:spAutoFit/>
          </a:bodyPr>
          <a:lstStyle/>
          <a:p>
            <a:pPr algn="ctr"/>
            <a:endParaRPr lang="en-US" sz="28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Lst>
  <p:hf sldNum="0"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ubtitle 2">
            <a:extLst>
              <a:ext uri="{FF2B5EF4-FFF2-40B4-BE49-F238E27FC236}">
                <a16:creationId xmlns:a16="http://schemas.microsoft.com/office/drawing/2014/main" id="{C46F76EC-C862-E869-FC9C-EB7DDCC24323}"/>
              </a:ext>
            </a:extLst>
          </p:cNvPr>
          <p:cNvSpPr txBox="1">
            <a:spLocks/>
          </p:cNvSpPr>
          <p:nvPr/>
        </p:nvSpPr>
        <p:spPr>
          <a:xfrm>
            <a:off x="3624048" y="3894792"/>
            <a:ext cx="17060311" cy="334918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Each of the four gendered drivers have five suggested actions your organisation can take to address workplace sexual harassment. These are not the only actions you can take. The actions you take will depend on your own existing culture and context. We recommend you take actions that are doable, are relevant for your organisation and will make the most impact. </a:t>
            </a:r>
          </a:p>
          <a:p>
            <a:pPr algn="l">
              <a:lnSpc>
                <a:spcPts val="3500"/>
              </a:lnSpc>
            </a:pPr>
            <a:endPar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endParaRPr>
          </a:p>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You can use this slide deck and images as you wish. You can edit and adapt to your own context and use them for educational and/or communication purposes. </a:t>
            </a:r>
          </a:p>
        </p:txBody>
      </p:sp>
      <p:sp>
        <p:nvSpPr>
          <p:cNvPr id="39" name="TextBox 38">
            <a:extLst>
              <a:ext uri="{FF2B5EF4-FFF2-40B4-BE49-F238E27FC236}">
                <a16:creationId xmlns:a16="http://schemas.microsoft.com/office/drawing/2014/main" id="{B5F2BEFB-6451-E509-D9A8-CB004435D53B}"/>
              </a:ext>
            </a:extLst>
          </p:cNvPr>
          <p:cNvSpPr txBox="1"/>
          <p:nvPr/>
        </p:nvSpPr>
        <p:spPr>
          <a:xfrm>
            <a:off x="3450462" y="612372"/>
            <a:ext cx="17476771" cy="1938992"/>
          </a:xfrm>
          <a:prstGeom prst="rect">
            <a:avLst/>
          </a:prstGeom>
          <a:noFill/>
        </p:spPr>
        <p:txBody>
          <a:bodyPr wrap="none" rtlCol="0">
            <a:spAutoFit/>
          </a:bodyPr>
          <a:lstStyle/>
          <a:p>
            <a:pPr algn="ctr"/>
            <a:r>
              <a:rPr lang="en-US" sz="6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GENDERED DRIVERS OF SEXUAL HARASSMENT</a:t>
            </a:r>
          </a:p>
          <a:p>
            <a:pPr algn="ctr"/>
            <a:r>
              <a:rPr lang="en-US" sz="6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ACTION STEPS</a:t>
            </a:r>
          </a:p>
        </p:txBody>
      </p:sp>
    </p:spTree>
    <p:extLst>
      <p:ext uri="{BB962C8B-B14F-4D97-AF65-F5344CB8AC3E}">
        <p14:creationId xmlns:p14="http://schemas.microsoft.com/office/powerpoint/2010/main" val="1947175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ck Arc 2">
            <a:extLst>
              <a:ext uri="{FF2B5EF4-FFF2-40B4-BE49-F238E27FC236}">
                <a16:creationId xmlns:a16="http://schemas.microsoft.com/office/drawing/2014/main" id="{056E6E8B-8D2B-014A-9981-AD544025EB0A}"/>
              </a:ext>
            </a:extLst>
          </p:cNvPr>
          <p:cNvSpPr/>
          <p:nvPr/>
        </p:nvSpPr>
        <p:spPr>
          <a:xfrm rot="5400000">
            <a:off x="1263970" y="4312687"/>
            <a:ext cx="7128578" cy="7128578"/>
          </a:xfrm>
          <a:prstGeom prst="blockArc">
            <a:avLst>
              <a:gd name="adj1" fmla="val 10800000"/>
              <a:gd name="adj2" fmla="val 0"/>
              <a:gd name="adj3" fmla="val 1983"/>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4" name="Oval 3">
            <a:extLst>
              <a:ext uri="{FF2B5EF4-FFF2-40B4-BE49-F238E27FC236}">
                <a16:creationId xmlns:a16="http://schemas.microsoft.com/office/drawing/2014/main" id="{C81DA796-1651-FA4D-83E2-9A12364E4468}"/>
              </a:ext>
            </a:extLst>
          </p:cNvPr>
          <p:cNvSpPr/>
          <p:nvPr/>
        </p:nvSpPr>
        <p:spPr>
          <a:xfrm>
            <a:off x="4729177" y="4206784"/>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Oval 4">
            <a:extLst>
              <a:ext uri="{FF2B5EF4-FFF2-40B4-BE49-F238E27FC236}">
                <a16:creationId xmlns:a16="http://schemas.microsoft.com/office/drawing/2014/main" id="{4577A117-98C3-9D4F-AF1A-CC2C17D2F742}"/>
              </a:ext>
            </a:extLst>
          </p:cNvPr>
          <p:cNvSpPr/>
          <p:nvPr/>
        </p:nvSpPr>
        <p:spPr>
          <a:xfrm>
            <a:off x="4729177" y="11188361"/>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Oval 5">
            <a:extLst>
              <a:ext uri="{FF2B5EF4-FFF2-40B4-BE49-F238E27FC236}">
                <a16:creationId xmlns:a16="http://schemas.microsoft.com/office/drawing/2014/main" id="{FFB45D48-E485-6944-BFFD-06F122DC56B7}"/>
              </a:ext>
            </a:extLst>
          </p:cNvPr>
          <p:cNvSpPr/>
          <p:nvPr/>
        </p:nvSpPr>
        <p:spPr>
          <a:xfrm>
            <a:off x="8154733" y="769683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Oval 6">
            <a:extLst>
              <a:ext uri="{FF2B5EF4-FFF2-40B4-BE49-F238E27FC236}">
                <a16:creationId xmlns:a16="http://schemas.microsoft.com/office/drawing/2014/main" id="{50E97B2B-DDAE-E441-A6BA-7575C3855F98}"/>
              </a:ext>
            </a:extLst>
          </p:cNvPr>
          <p:cNvSpPr/>
          <p:nvPr/>
        </p:nvSpPr>
        <p:spPr>
          <a:xfrm>
            <a:off x="7286626" y="5402359"/>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8EC32694-D9AD-1546-AA1F-299DD58A92A7}"/>
              </a:ext>
            </a:extLst>
          </p:cNvPr>
          <p:cNvSpPr/>
          <p:nvPr/>
        </p:nvSpPr>
        <p:spPr>
          <a:xfrm>
            <a:off x="7284586" y="1000422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623867DD-1BF1-374A-B903-7054DF20DEFC}"/>
              </a:ext>
            </a:extLst>
          </p:cNvPr>
          <p:cNvSpPr/>
          <p:nvPr/>
        </p:nvSpPr>
        <p:spPr>
          <a:xfrm>
            <a:off x="9459765" y="2787661"/>
            <a:ext cx="1588010" cy="1588010"/>
          </a:xfrm>
          <a:prstGeom prst="ellipse">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EAD9E390-9BEB-FB40-A69F-E399B85D84B8}"/>
              </a:ext>
            </a:extLst>
          </p:cNvPr>
          <p:cNvSpPr/>
          <p:nvPr/>
        </p:nvSpPr>
        <p:spPr>
          <a:xfrm>
            <a:off x="9459765" y="11350231"/>
            <a:ext cx="1588010" cy="1588010"/>
          </a:xfrm>
          <a:prstGeom prst="ellipse">
            <a:avLst/>
          </a:prstGeom>
          <a:solidFill>
            <a:srgbClr val="EDF5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Oval 14">
            <a:extLst>
              <a:ext uri="{FF2B5EF4-FFF2-40B4-BE49-F238E27FC236}">
                <a16:creationId xmlns:a16="http://schemas.microsoft.com/office/drawing/2014/main" id="{57E2E2CF-9C70-B047-81B3-0F0615220027}"/>
              </a:ext>
            </a:extLst>
          </p:cNvPr>
          <p:cNvSpPr/>
          <p:nvPr/>
        </p:nvSpPr>
        <p:spPr>
          <a:xfrm>
            <a:off x="12999949" y="7095390"/>
            <a:ext cx="1588010" cy="1588010"/>
          </a:xfrm>
          <a:prstGeom prst="ellipse">
            <a:avLst/>
          </a:prstGeom>
          <a:solidFill>
            <a:srgbClr val="EDC6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Oval 17">
            <a:extLst>
              <a:ext uri="{FF2B5EF4-FFF2-40B4-BE49-F238E27FC236}">
                <a16:creationId xmlns:a16="http://schemas.microsoft.com/office/drawing/2014/main" id="{91A1734D-D56D-7E46-98BE-5FE3A7DF81DA}"/>
              </a:ext>
            </a:extLst>
          </p:cNvPr>
          <p:cNvSpPr/>
          <p:nvPr/>
        </p:nvSpPr>
        <p:spPr>
          <a:xfrm>
            <a:off x="11737386" y="9542732"/>
            <a:ext cx="1588010" cy="158801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6EE762A3-0E82-A440-AFED-0F650DC329A9}"/>
              </a:ext>
            </a:extLst>
          </p:cNvPr>
          <p:cNvSpPr/>
          <p:nvPr/>
        </p:nvSpPr>
        <p:spPr>
          <a:xfrm>
            <a:off x="11735131" y="4618673"/>
            <a:ext cx="1588010" cy="1588010"/>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cxnSp>
        <p:nvCxnSpPr>
          <p:cNvPr id="20" name="Straight Connector 19">
            <a:extLst>
              <a:ext uri="{FF2B5EF4-FFF2-40B4-BE49-F238E27FC236}">
                <a16:creationId xmlns:a16="http://schemas.microsoft.com/office/drawing/2014/main" id="{9007DEB1-2C70-5B4B-9278-5FADC327F6B9}"/>
              </a:ext>
            </a:extLst>
          </p:cNvPr>
          <p:cNvCxnSpPr>
            <a:cxnSpLocks/>
            <a:stCxn id="15" idx="2"/>
            <a:endCxn id="6" idx="6"/>
          </p:cNvCxnSpPr>
          <p:nvPr/>
        </p:nvCxnSpPr>
        <p:spPr>
          <a:xfrm flipH="1" flipV="1">
            <a:off x="8487242" y="7863093"/>
            <a:ext cx="451270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B488058-4292-364E-84C4-6C5F1379355A}"/>
              </a:ext>
            </a:extLst>
          </p:cNvPr>
          <p:cNvCxnSpPr>
            <a:cxnSpLocks/>
          </p:cNvCxnSpPr>
          <p:nvPr/>
        </p:nvCxnSpPr>
        <p:spPr>
          <a:xfrm flipH="1">
            <a:off x="7617095" y="5544577"/>
            <a:ext cx="411803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68712DF-AF03-5D46-9A69-0611CF29F1EE}"/>
              </a:ext>
            </a:extLst>
          </p:cNvPr>
          <p:cNvCxnSpPr>
            <a:cxnSpLocks/>
          </p:cNvCxnSpPr>
          <p:nvPr/>
        </p:nvCxnSpPr>
        <p:spPr>
          <a:xfrm flipH="1">
            <a:off x="5348839" y="3556517"/>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7314615-E749-E241-9502-B107BEF4B0E8}"/>
              </a:ext>
            </a:extLst>
          </p:cNvPr>
          <p:cNvCxnSpPr>
            <a:cxnSpLocks/>
            <a:endCxn id="4" idx="0"/>
          </p:cNvCxnSpPr>
          <p:nvPr/>
        </p:nvCxnSpPr>
        <p:spPr>
          <a:xfrm flipH="1">
            <a:off x="4895432" y="3537856"/>
            <a:ext cx="485183" cy="66892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DBCB8F6-BF98-EF42-A02A-8D29E49874D2}"/>
              </a:ext>
            </a:extLst>
          </p:cNvPr>
          <p:cNvCxnSpPr>
            <a:cxnSpLocks/>
          </p:cNvCxnSpPr>
          <p:nvPr/>
        </p:nvCxnSpPr>
        <p:spPr>
          <a:xfrm flipH="1">
            <a:off x="7591341" y="10203229"/>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341D8D0-FEAB-F247-AA8B-E25BAABBC11D}"/>
              </a:ext>
            </a:extLst>
          </p:cNvPr>
          <p:cNvCxnSpPr>
            <a:cxnSpLocks/>
          </p:cNvCxnSpPr>
          <p:nvPr/>
        </p:nvCxnSpPr>
        <p:spPr>
          <a:xfrm flipH="1">
            <a:off x="5352680" y="12131704"/>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B9D0266-B1E1-554C-B548-997F30876E77}"/>
              </a:ext>
            </a:extLst>
          </p:cNvPr>
          <p:cNvCxnSpPr>
            <a:cxnSpLocks/>
            <a:endCxn id="5" idx="4"/>
          </p:cNvCxnSpPr>
          <p:nvPr/>
        </p:nvCxnSpPr>
        <p:spPr>
          <a:xfrm flipH="1" flipV="1">
            <a:off x="4895432" y="11520870"/>
            <a:ext cx="466042" cy="62949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3E97916-F494-B147-A7D5-A3B95B4CB176}"/>
              </a:ext>
            </a:extLst>
          </p:cNvPr>
          <p:cNvSpPr txBox="1"/>
          <p:nvPr/>
        </p:nvSpPr>
        <p:spPr>
          <a:xfrm>
            <a:off x="5400582" y="3017180"/>
            <a:ext cx="3924472" cy="523220"/>
          </a:xfrm>
          <a:prstGeom prst="rect">
            <a:avLst/>
          </a:prstGeom>
          <a:noFill/>
        </p:spPr>
        <p:txBody>
          <a:bodyPr wrap="none" rtlCol="0" anchor="b" anchorCtr="0">
            <a:spAutoFit/>
          </a:bodyPr>
          <a:lstStyle/>
          <a:p>
            <a:pPr algn="r"/>
            <a:r>
              <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rPr>
              <a:t>Challenge attitudes </a:t>
            </a:r>
          </a:p>
        </p:txBody>
      </p:sp>
      <p:sp>
        <p:nvSpPr>
          <p:cNvPr id="30" name="TextBox 29">
            <a:extLst>
              <a:ext uri="{FF2B5EF4-FFF2-40B4-BE49-F238E27FC236}">
                <a16:creationId xmlns:a16="http://schemas.microsoft.com/office/drawing/2014/main" id="{80924B73-6C6B-674E-A7A5-D65AF03A1D71}"/>
              </a:ext>
            </a:extLst>
          </p:cNvPr>
          <p:cNvSpPr txBox="1"/>
          <p:nvPr/>
        </p:nvSpPr>
        <p:spPr>
          <a:xfrm>
            <a:off x="5788612" y="11645906"/>
            <a:ext cx="3483902"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Inform the workforce</a:t>
            </a:r>
          </a:p>
        </p:txBody>
      </p:sp>
      <p:sp>
        <p:nvSpPr>
          <p:cNvPr id="31" name="TextBox 30">
            <a:extLst>
              <a:ext uri="{FF2B5EF4-FFF2-40B4-BE49-F238E27FC236}">
                <a16:creationId xmlns:a16="http://schemas.microsoft.com/office/drawing/2014/main" id="{167E9A06-C697-9C4C-A724-57D39E7FAC87}"/>
              </a:ext>
            </a:extLst>
          </p:cNvPr>
          <p:cNvSpPr txBox="1"/>
          <p:nvPr/>
        </p:nvSpPr>
        <p:spPr>
          <a:xfrm>
            <a:off x="7713374" y="5106334"/>
            <a:ext cx="4015843"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Challenge discrimination</a:t>
            </a:r>
          </a:p>
        </p:txBody>
      </p:sp>
      <p:sp>
        <p:nvSpPr>
          <p:cNvPr id="32" name="TextBox 31">
            <a:extLst>
              <a:ext uri="{FF2B5EF4-FFF2-40B4-BE49-F238E27FC236}">
                <a16:creationId xmlns:a16="http://schemas.microsoft.com/office/drawing/2014/main" id="{839C9235-39C0-A245-8916-03A41002D267}"/>
              </a:ext>
            </a:extLst>
          </p:cNvPr>
          <p:cNvSpPr txBox="1"/>
          <p:nvPr/>
        </p:nvSpPr>
        <p:spPr>
          <a:xfrm>
            <a:off x="8190109" y="9698002"/>
            <a:ext cx="3459858"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Encourage discussion</a:t>
            </a:r>
          </a:p>
        </p:txBody>
      </p:sp>
      <p:sp>
        <p:nvSpPr>
          <p:cNvPr id="34" name="TextBox 33">
            <a:extLst>
              <a:ext uri="{FF2B5EF4-FFF2-40B4-BE49-F238E27FC236}">
                <a16:creationId xmlns:a16="http://schemas.microsoft.com/office/drawing/2014/main" id="{E49D1720-F769-4843-9D7E-F69D9A3F9A01}"/>
              </a:ext>
            </a:extLst>
          </p:cNvPr>
          <p:cNvSpPr txBox="1"/>
          <p:nvPr/>
        </p:nvSpPr>
        <p:spPr>
          <a:xfrm>
            <a:off x="10278119" y="7273428"/>
            <a:ext cx="2600455" cy="523220"/>
          </a:xfrm>
          <a:prstGeom prst="rect">
            <a:avLst/>
          </a:prstGeom>
          <a:noFill/>
        </p:spPr>
        <p:txBody>
          <a:bodyPr wrap="none" rtlCol="0" anchor="b" anchorCtr="0">
            <a:spAutoFit/>
          </a:bodyPr>
          <a:lstStyle/>
          <a:p>
            <a:pPr algn="r"/>
            <a:r>
              <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rPr>
              <a:t>Review policy</a:t>
            </a:r>
          </a:p>
        </p:txBody>
      </p:sp>
      <p:sp>
        <p:nvSpPr>
          <p:cNvPr id="43" name="Subtitle 2">
            <a:extLst>
              <a:ext uri="{FF2B5EF4-FFF2-40B4-BE49-F238E27FC236}">
                <a16:creationId xmlns:a16="http://schemas.microsoft.com/office/drawing/2014/main" id="{837EEBAB-ECFD-874C-A65D-D934EF5CF8B2}"/>
              </a:ext>
            </a:extLst>
          </p:cNvPr>
          <p:cNvSpPr txBox="1">
            <a:spLocks/>
          </p:cNvSpPr>
          <p:nvPr/>
        </p:nvSpPr>
        <p:spPr>
          <a:xfrm>
            <a:off x="14793164" y="7152888"/>
            <a:ext cx="7719042" cy="140320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Conduct a review of policies and procedures to </a:t>
            </a:r>
            <a:r>
              <a:rPr lang="en-US" dirty="0" err="1">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analyse</a:t>
            </a: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 the practices that implicitly or explicitly condone sexual harassment in the workplace</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46" name="Subtitle 2">
            <a:extLst>
              <a:ext uri="{FF2B5EF4-FFF2-40B4-BE49-F238E27FC236}">
                <a16:creationId xmlns:a16="http://schemas.microsoft.com/office/drawing/2014/main" id="{E5F8B8D1-3667-9041-BC21-3299723708C8}"/>
              </a:ext>
            </a:extLst>
          </p:cNvPr>
          <p:cNvSpPr txBox="1">
            <a:spLocks/>
          </p:cNvSpPr>
          <p:nvPr/>
        </p:nvSpPr>
        <p:spPr>
          <a:xfrm>
            <a:off x="13687034" y="4795781"/>
            <a:ext cx="8825172"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Recognise and challenge discrimination based on gender, race, sexuality, disability and other discriminatory attitudes</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47" name="Subtitle 2">
            <a:extLst>
              <a:ext uri="{FF2B5EF4-FFF2-40B4-BE49-F238E27FC236}">
                <a16:creationId xmlns:a16="http://schemas.microsoft.com/office/drawing/2014/main" id="{1652400B-F8F2-1F42-8400-9D2321139C39}"/>
              </a:ext>
            </a:extLst>
          </p:cNvPr>
          <p:cNvSpPr txBox="1">
            <a:spLocks/>
          </p:cNvSpPr>
          <p:nvPr/>
        </p:nvSpPr>
        <p:spPr>
          <a:xfrm>
            <a:off x="13642789" y="9627909"/>
            <a:ext cx="8575915" cy="140320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Create opportunities for workers to discuss workplace culture issues and identify practices that may implicitly or explicitly condone sexual harassment in the workplace</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48" name="Subtitle 2">
            <a:extLst>
              <a:ext uri="{FF2B5EF4-FFF2-40B4-BE49-F238E27FC236}">
                <a16:creationId xmlns:a16="http://schemas.microsoft.com/office/drawing/2014/main" id="{5420940E-17B6-9241-83E8-B55834CB9D0E}"/>
              </a:ext>
            </a:extLst>
          </p:cNvPr>
          <p:cNvSpPr txBox="1">
            <a:spLocks/>
          </p:cNvSpPr>
          <p:nvPr/>
        </p:nvSpPr>
        <p:spPr>
          <a:xfrm>
            <a:off x="11364919" y="11503391"/>
            <a:ext cx="9865064"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Ensure your workforce understands what behaviours and actions constitute sexual harassment</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p>
        </p:txBody>
      </p:sp>
      <p:sp>
        <p:nvSpPr>
          <p:cNvPr id="49" name="Subtitle 2">
            <a:extLst>
              <a:ext uri="{FF2B5EF4-FFF2-40B4-BE49-F238E27FC236}">
                <a16:creationId xmlns:a16="http://schemas.microsoft.com/office/drawing/2014/main" id="{43C61D05-D04E-0749-9266-DC920175D7FE}"/>
              </a:ext>
            </a:extLst>
          </p:cNvPr>
          <p:cNvSpPr txBox="1">
            <a:spLocks/>
          </p:cNvSpPr>
          <p:nvPr/>
        </p:nvSpPr>
        <p:spPr>
          <a:xfrm>
            <a:off x="11364918" y="2901564"/>
            <a:ext cx="10895991" cy="95725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Recognise and challenge attitudes and beliefs that justify, excuse, trivialize, or downplay sexual harassment in the workplace.</a:t>
            </a:r>
          </a:p>
        </p:txBody>
      </p:sp>
      <p:sp>
        <p:nvSpPr>
          <p:cNvPr id="50" name="TextBox 49">
            <a:extLst>
              <a:ext uri="{FF2B5EF4-FFF2-40B4-BE49-F238E27FC236}">
                <a16:creationId xmlns:a16="http://schemas.microsoft.com/office/drawing/2014/main" id="{9E02281A-05A4-B143-97C1-79A297FEF3E9}"/>
              </a:ext>
            </a:extLst>
          </p:cNvPr>
          <p:cNvSpPr txBox="1"/>
          <p:nvPr/>
        </p:nvSpPr>
        <p:spPr>
          <a:xfrm>
            <a:off x="10390913" y="612372"/>
            <a:ext cx="3595857" cy="1015663"/>
          </a:xfrm>
          <a:prstGeom prst="rect">
            <a:avLst/>
          </a:prstGeom>
          <a:noFill/>
        </p:spPr>
        <p:txBody>
          <a:bodyPr wrap="none" rtlCol="0">
            <a:spAutoFit/>
          </a:bodyPr>
          <a:lstStyle/>
          <a:p>
            <a:pPr algn="ctr"/>
            <a:r>
              <a:rPr lang="en-US" sz="6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DRIVER 1</a:t>
            </a:r>
          </a:p>
        </p:txBody>
      </p:sp>
      <p:sp>
        <p:nvSpPr>
          <p:cNvPr id="52" name="Oval 51">
            <a:extLst>
              <a:ext uri="{FF2B5EF4-FFF2-40B4-BE49-F238E27FC236}">
                <a16:creationId xmlns:a16="http://schemas.microsoft.com/office/drawing/2014/main" id="{CB894A11-A2DE-8748-8174-09319F3FC813}"/>
              </a:ext>
            </a:extLst>
          </p:cNvPr>
          <p:cNvSpPr/>
          <p:nvPr/>
        </p:nvSpPr>
        <p:spPr>
          <a:xfrm>
            <a:off x="2380594" y="5229733"/>
            <a:ext cx="5031296" cy="492167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rPr>
              <a:t>Challenge the condoning of sexual harassment</a:t>
            </a:r>
          </a:p>
        </p:txBody>
      </p:sp>
      <p:sp>
        <p:nvSpPr>
          <p:cNvPr id="9" name="TextBox 8">
            <a:extLst>
              <a:ext uri="{FF2B5EF4-FFF2-40B4-BE49-F238E27FC236}">
                <a16:creationId xmlns:a16="http://schemas.microsoft.com/office/drawing/2014/main" id="{E25E4A7A-AF3E-091A-50E7-1B38D669F632}"/>
              </a:ext>
            </a:extLst>
          </p:cNvPr>
          <p:cNvSpPr txBox="1"/>
          <p:nvPr/>
        </p:nvSpPr>
        <p:spPr>
          <a:xfrm>
            <a:off x="10029189" y="3240571"/>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44" name="TextBox 43">
            <a:extLst>
              <a:ext uri="{FF2B5EF4-FFF2-40B4-BE49-F238E27FC236}">
                <a16:creationId xmlns:a16="http://schemas.microsoft.com/office/drawing/2014/main" id="{0DA30836-D673-96B0-259B-D417DE07278C}"/>
              </a:ext>
            </a:extLst>
          </p:cNvPr>
          <p:cNvSpPr txBox="1"/>
          <p:nvPr/>
        </p:nvSpPr>
        <p:spPr>
          <a:xfrm>
            <a:off x="12264233" y="5096576"/>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45" name="TextBox 44">
            <a:extLst>
              <a:ext uri="{FF2B5EF4-FFF2-40B4-BE49-F238E27FC236}">
                <a16:creationId xmlns:a16="http://schemas.microsoft.com/office/drawing/2014/main" id="{691EEECB-A459-D08B-4518-0E89CEED7E94}"/>
              </a:ext>
            </a:extLst>
          </p:cNvPr>
          <p:cNvSpPr txBox="1"/>
          <p:nvPr/>
        </p:nvSpPr>
        <p:spPr>
          <a:xfrm>
            <a:off x="13554946" y="7535452"/>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54" name="TextBox 53">
            <a:extLst>
              <a:ext uri="{FF2B5EF4-FFF2-40B4-BE49-F238E27FC236}">
                <a16:creationId xmlns:a16="http://schemas.microsoft.com/office/drawing/2014/main" id="{F2BDF13E-BE72-9625-744F-0E6059A809F0}"/>
              </a:ext>
            </a:extLst>
          </p:cNvPr>
          <p:cNvSpPr txBox="1"/>
          <p:nvPr/>
        </p:nvSpPr>
        <p:spPr>
          <a:xfrm>
            <a:off x="12264233" y="10009862"/>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55" name="TextBox 54">
            <a:extLst>
              <a:ext uri="{FF2B5EF4-FFF2-40B4-BE49-F238E27FC236}">
                <a16:creationId xmlns:a16="http://schemas.microsoft.com/office/drawing/2014/main" id="{DB775DC3-EF7E-5FF6-A2E1-F85A021FD98B}"/>
              </a:ext>
            </a:extLst>
          </p:cNvPr>
          <p:cNvSpPr txBox="1"/>
          <p:nvPr/>
        </p:nvSpPr>
        <p:spPr>
          <a:xfrm>
            <a:off x="9998638" y="11794935"/>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5</a:t>
            </a:r>
          </a:p>
        </p:txBody>
      </p:sp>
    </p:spTree>
    <p:extLst>
      <p:ext uri="{BB962C8B-B14F-4D97-AF65-F5344CB8AC3E}">
        <p14:creationId xmlns:p14="http://schemas.microsoft.com/office/powerpoint/2010/main" val="3754848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ck Arc 2">
            <a:extLst>
              <a:ext uri="{FF2B5EF4-FFF2-40B4-BE49-F238E27FC236}">
                <a16:creationId xmlns:a16="http://schemas.microsoft.com/office/drawing/2014/main" id="{056E6E8B-8D2B-014A-9981-AD544025EB0A}"/>
              </a:ext>
            </a:extLst>
          </p:cNvPr>
          <p:cNvSpPr/>
          <p:nvPr/>
        </p:nvSpPr>
        <p:spPr>
          <a:xfrm rot="5400000">
            <a:off x="1263970" y="4312687"/>
            <a:ext cx="7128578" cy="7128578"/>
          </a:xfrm>
          <a:prstGeom prst="blockArc">
            <a:avLst>
              <a:gd name="adj1" fmla="val 10800000"/>
              <a:gd name="adj2" fmla="val 0"/>
              <a:gd name="adj3" fmla="val 1983"/>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4" name="Oval 3">
            <a:extLst>
              <a:ext uri="{FF2B5EF4-FFF2-40B4-BE49-F238E27FC236}">
                <a16:creationId xmlns:a16="http://schemas.microsoft.com/office/drawing/2014/main" id="{C81DA796-1651-FA4D-83E2-9A12364E4468}"/>
              </a:ext>
            </a:extLst>
          </p:cNvPr>
          <p:cNvSpPr/>
          <p:nvPr/>
        </p:nvSpPr>
        <p:spPr>
          <a:xfrm>
            <a:off x="4729177" y="4206784"/>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Oval 4">
            <a:extLst>
              <a:ext uri="{FF2B5EF4-FFF2-40B4-BE49-F238E27FC236}">
                <a16:creationId xmlns:a16="http://schemas.microsoft.com/office/drawing/2014/main" id="{4577A117-98C3-9D4F-AF1A-CC2C17D2F742}"/>
              </a:ext>
            </a:extLst>
          </p:cNvPr>
          <p:cNvSpPr/>
          <p:nvPr/>
        </p:nvSpPr>
        <p:spPr>
          <a:xfrm>
            <a:off x="4729177" y="11188361"/>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Oval 5">
            <a:extLst>
              <a:ext uri="{FF2B5EF4-FFF2-40B4-BE49-F238E27FC236}">
                <a16:creationId xmlns:a16="http://schemas.microsoft.com/office/drawing/2014/main" id="{FFB45D48-E485-6944-BFFD-06F122DC56B7}"/>
              </a:ext>
            </a:extLst>
          </p:cNvPr>
          <p:cNvSpPr/>
          <p:nvPr/>
        </p:nvSpPr>
        <p:spPr>
          <a:xfrm>
            <a:off x="8154733" y="769683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Oval 6">
            <a:extLst>
              <a:ext uri="{FF2B5EF4-FFF2-40B4-BE49-F238E27FC236}">
                <a16:creationId xmlns:a16="http://schemas.microsoft.com/office/drawing/2014/main" id="{50E97B2B-DDAE-E441-A6BA-7575C3855F98}"/>
              </a:ext>
            </a:extLst>
          </p:cNvPr>
          <p:cNvSpPr/>
          <p:nvPr/>
        </p:nvSpPr>
        <p:spPr>
          <a:xfrm>
            <a:off x="7286626" y="5402359"/>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8EC32694-D9AD-1546-AA1F-299DD58A92A7}"/>
              </a:ext>
            </a:extLst>
          </p:cNvPr>
          <p:cNvSpPr/>
          <p:nvPr/>
        </p:nvSpPr>
        <p:spPr>
          <a:xfrm>
            <a:off x="7284586" y="1000422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cxnSp>
        <p:nvCxnSpPr>
          <p:cNvPr id="25" name="Straight Connector 24">
            <a:extLst>
              <a:ext uri="{FF2B5EF4-FFF2-40B4-BE49-F238E27FC236}">
                <a16:creationId xmlns:a16="http://schemas.microsoft.com/office/drawing/2014/main" id="{A7314615-E749-E241-9502-B107BEF4B0E8}"/>
              </a:ext>
            </a:extLst>
          </p:cNvPr>
          <p:cNvCxnSpPr>
            <a:cxnSpLocks/>
            <a:endCxn id="4" idx="0"/>
          </p:cNvCxnSpPr>
          <p:nvPr/>
        </p:nvCxnSpPr>
        <p:spPr>
          <a:xfrm flipH="1">
            <a:off x="4895432" y="3537856"/>
            <a:ext cx="485183" cy="66892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B9D0266-B1E1-554C-B548-997F30876E77}"/>
              </a:ext>
            </a:extLst>
          </p:cNvPr>
          <p:cNvCxnSpPr>
            <a:cxnSpLocks/>
            <a:endCxn id="5" idx="4"/>
          </p:cNvCxnSpPr>
          <p:nvPr/>
        </p:nvCxnSpPr>
        <p:spPr>
          <a:xfrm flipH="1" flipV="1">
            <a:off x="4895432" y="11520870"/>
            <a:ext cx="466042" cy="62949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Freeform 35">
            <a:extLst>
              <a:ext uri="{FF2B5EF4-FFF2-40B4-BE49-F238E27FC236}">
                <a16:creationId xmlns:a16="http://schemas.microsoft.com/office/drawing/2014/main" id="{E9DF4BD3-1E69-9840-9023-63880E85D1F2}"/>
              </a:ext>
            </a:extLst>
          </p:cNvPr>
          <p:cNvSpPr>
            <a:spLocks noChangeArrowheads="1"/>
          </p:cNvSpPr>
          <p:nvPr/>
        </p:nvSpPr>
        <p:spPr bwMode="auto">
          <a:xfrm>
            <a:off x="9813934" y="3305923"/>
            <a:ext cx="868003" cy="525101"/>
          </a:xfrm>
          <a:custGeom>
            <a:avLst/>
            <a:gdLst>
              <a:gd name="connsiteX0" fmla="*/ 642757 w 868003"/>
              <a:gd name="connsiteY0" fmla="*/ 407432 h 525101"/>
              <a:gd name="connsiteX1" fmla="*/ 620017 w 868003"/>
              <a:gd name="connsiteY1" fmla="*/ 416817 h 525101"/>
              <a:gd name="connsiteX2" fmla="*/ 610632 w 868003"/>
              <a:gd name="connsiteY2" fmla="*/ 439557 h 525101"/>
              <a:gd name="connsiteX3" fmla="*/ 620017 w 868003"/>
              <a:gd name="connsiteY3" fmla="*/ 461935 h 525101"/>
              <a:gd name="connsiteX4" fmla="*/ 642757 w 868003"/>
              <a:gd name="connsiteY4" fmla="*/ 471681 h 525101"/>
              <a:gd name="connsiteX5" fmla="*/ 665496 w 868003"/>
              <a:gd name="connsiteY5" fmla="*/ 461935 h 525101"/>
              <a:gd name="connsiteX6" fmla="*/ 674881 w 868003"/>
              <a:gd name="connsiteY6" fmla="*/ 439557 h 525101"/>
              <a:gd name="connsiteX7" fmla="*/ 665496 w 868003"/>
              <a:gd name="connsiteY7" fmla="*/ 416817 h 525101"/>
              <a:gd name="connsiteX8" fmla="*/ 642757 w 868003"/>
              <a:gd name="connsiteY8" fmla="*/ 407432 h 525101"/>
              <a:gd name="connsiteX9" fmla="*/ 190319 w 868003"/>
              <a:gd name="connsiteY9" fmla="*/ 407432 h 525101"/>
              <a:gd name="connsiteX10" fmla="*/ 167580 w 868003"/>
              <a:gd name="connsiteY10" fmla="*/ 416817 h 525101"/>
              <a:gd name="connsiteX11" fmla="*/ 158195 w 868003"/>
              <a:gd name="connsiteY11" fmla="*/ 439557 h 525101"/>
              <a:gd name="connsiteX12" fmla="*/ 167580 w 868003"/>
              <a:gd name="connsiteY12" fmla="*/ 461935 h 525101"/>
              <a:gd name="connsiteX13" fmla="*/ 190319 w 868003"/>
              <a:gd name="connsiteY13" fmla="*/ 471681 h 525101"/>
              <a:gd name="connsiteX14" fmla="*/ 213059 w 868003"/>
              <a:gd name="connsiteY14" fmla="*/ 461935 h 525101"/>
              <a:gd name="connsiteX15" fmla="*/ 222444 w 868003"/>
              <a:gd name="connsiteY15" fmla="*/ 439557 h 525101"/>
              <a:gd name="connsiteX16" fmla="*/ 213059 w 868003"/>
              <a:gd name="connsiteY16" fmla="*/ 416817 h 525101"/>
              <a:gd name="connsiteX17" fmla="*/ 190319 w 868003"/>
              <a:gd name="connsiteY17" fmla="*/ 407432 h 525101"/>
              <a:gd name="connsiteX18" fmla="*/ 642757 w 868003"/>
              <a:gd name="connsiteY18" fmla="*/ 354012 h 525101"/>
              <a:gd name="connsiteX19" fmla="*/ 703396 w 868003"/>
              <a:gd name="connsiteY19" fmla="*/ 378917 h 525101"/>
              <a:gd name="connsiteX20" fmla="*/ 728301 w 868003"/>
              <a:gd name="connsiteY20" fmla="*/ 439557 h 525101"/>
              <a:gd name="connsiteX21" fmla="*/ 703396 w 868003"/>
              <a:gd name="connsiteY21" fmla="*/ 499835 h 525101"/>
              <a:gd name="connsiteX22" fmla="*/ 642757 w 868003"/>
              <a:gd name="connsiteY22" fmla="*/ 525101 h 525101"/>
              <a:gd name="connsiteX23" fmla="*/ 582117 w 868003"/>
              <a:gd name="connsiteY23" fmla="*/ 499835 h 525101"/>
              <a:gd name="connsiteX24" fmla="*/ 557212 w 868003"/>
              <a:gd name="connsiteY24" fmla="*/ 439557 h 525101"/>
              <a:gd name="connsiteX25" fmla="*/ 582117 w 868003"/>
              <a:gd name="connsiteY25" fmla="*/ 378917 h 525101"/>
              <a:gd name="connsiteX26" fmla="*/ 642757 w 868003"/>
              <a:gd name="connsiteY26" fmla="*/ 354012 h 525101"/>
              <a:gd name="connsiteX27" fmla="*/ 190319 w 868003"/>
              <a:gd name="connsiteY27" fmla="*/ 354012 h 525101"/>
              <a:gd name="connsiteX28" fmla="*/ 250598 w 868003"/>
              <a:gd name="connsiteY28" fmla="*/ 378917 h 525101"/>
              <a:gd name="connsiteX29" fmla="*/ 275864 w 868003"/>
              <a:gd name="connsiteY29" fmla="*/ 439557 h 525101"/>
              <a:gd name="connsiteX30" fmla="*/ 250598 w 868003"/>
              <a:gd name="connsiteY30" fmla="*/ 499835 h 525101"/>
              <a:gd name="connsiteX31" fmla="*/ 190319 w 868003"/>
              <a:gd name="connsiteY31" fmla="*/ 525101 h 525101"/>
              <a:gd name="connsiteX32" fmla="*/ 129680 w 868003"/>
              <a:gd name="connsiteY32" fmla="*/ 499835 h 525101"/>
              <a:gd name="connsiteX33" fmla="*/ 104775 w 868003"/>
              <a:gd name="connsiteY33" fmla="*/ 439557 h 525101"/>
              <a:gd name="connsiteX34" fmla="*/ 129680 w 868003"/>
              <a:gd name="connsiteY34" fmla="*/ 378917 h 525101"/>
              <a:gd name="connsiteX35" fmla="*/ 190319 w 868003"/>
              <a:gd name="connsiteY35" fmla="*/ 354012 h 525101"/>
              <a:gd name="connsiteX36" fmla="*/ 227000 w 868003"/>
              <a:gd name="connsiteY36" fmla="*/ 186497 h 525101"/>
              <a:gd name="connsiteX37" fmla="*/ 202132 w 868003"/>
              <a:gd name="connsiteY37" fmla="*/ 188660 h 525101"/>
              <a:gd name="connsiteX38" fmla="*/ 121759 w 868003"/>
              <a:gd name="connsiteY38" fmla="*/ 227950 h 525101"/>
              <a:gd name="connsiteX39" fmla="*/ 87520 w 868003"/>
              <a:gd name="connsiteY39" fmla="*/ 269042 h 525101"/>
              <a:gd name="connsiteX40" fmla="*/ 202132 w 868003"/>
              <a:gd name="connsiteY40" fmla="*/ 269042 h 525101"/>
              <a:gd name="connsiteX41" fmla="*/ 315912 w 868003"/>
              <a:gd name="connsiteY41" fmla="*/ 269042 h 525101"/>
              <a:gd name="connsiteX42" fmla="*/ 315912 w 868003"/>
              <a:gd name="connsiteY42" fmla="*/ 186497 h 525101"/>
              <a:gd name="connsiteX43" fmla="*/ 333565 w 868003"/>
              <a:gd name="connsiteY43" fmla="*/ 0 h 525101"/>
              <a:gd name="connsiteX44" fmla="*/ 840464 w 868003"/>
              <a:gd name="connsiteY44" fmla="*/ 0 h 525101"/>
              <a:gd name="connsiteX45" fmla="*/ 858477 w 868003"/>
              <a:gd name="connsiteY45" fmla="*/ 17612 h 525101"/>
              <a:gd name="connsiteX46" fmla="*/ 858477 w 868003"/>
              <a:gd name="connsiteY46" fmla="*/ 422275 h 525101"/>
              <a:gd name="connsiteX47" fmla="*/ 868003 w 868003"/>
              <a:gd name="connsiteY47" fmla="*/ 422275 h 525101"/>
              <a:gd name="connsiteX48" fmla="*/ 868003 w 868003"/>
              <a:gd name="connsiteY48" fmla="*/ 456847 h 525101"/>
              <a:gd name="connsiteX49" fmla="*/ 839974 w 868003"/>
              <a:gd name="connsiteY49" fmla="*/ 456847 h 525101"/>
              <a:gd name="connsiteX50" fmla="*/ 742950 w 868003"/>
              <a:gd name="connsiteY50" fmla="*/ 456847 h 525101"/>
              <a:gd name="connsiteX51" fmla="*/ 743078 w 868003"/>
              <a:gd name="connsiteY51" fmla="*/ 455311 h 525101"/>
              <a:gd name="connsiteX52" fmla="*/ 739588 w 868003"/>
              <a:gd name="connsiteY52" fmla="*/ 408092 h 525101"/>
              <a:gd name="connsiteX53" fmla="*/ 714369 w 868003"/>
              <a:gd name="connsiteY53" fmla="*/ 366623 h 525101"/>
              <a:gd name="connsiteX54" fmla="*/ 641595 w 868003"/>
              <a:gd name="connsiteY54" fmla="*/ 336071 h 525101"/>
              <a:gd name="connsiteX55" fmla="*/ 568821 w 868003"/>
              <a:gd name="connsiteY55" fmla="*/ 366623 h 525101"/>
              <a:gd name="connsiteX56" fmla="*/ 538558 w 868003"/>
              <a:gd name="connsiteY56" fmla="*/ 439228 h 525101"/>
              <a:gd name="connsiteX57" fmla="*/ 539999 w 868003"/>
              <a:gd name="connsiteY57" fmla="*/ 456841 h 525101"/>
              <a:gd name="connsiteX58" fmla="*/ 335006 w 868003"/>
              <a:gd name="connsiteY58" fmla="*/ 456841 h 525101"/>
              <a:gd name="connsiteX59" fmla="*/ 333565 w 868003"/>
              <a:gd name="connsiteY59" fmla="*/ 456841 h 525101"/>
              <a:gd name="connsiteX60" fmla="*/ 333563 w 868003"/>
              <a:gd name="connsiteY60" fmla="*/ 456840 h 525101"/>
              <a:gd name="connsiteX61" fmla="*/ 295119 w 868003"/>
              <a:gd name="connsiteY61" fmla="*/ 456840 h 525101"/>
              <a:gd name="connsiteX62" fmla="*/ 296561 w 868003"/>
              <a:gd name="connsiteY62" fmla="*/ 439177 h 525101"/>
              <a:gd name="connsiteX63" fmla="*/ 295119 w 868003"/>
              <a:gd name="connsiteY63" fmla="*/ 421515 h 525101"/>
              <a:gd name="connsiteX64" fmla="*/ 294759 w 868003"/>
              <a:gd name="connsiteY64" fmla="*/ 420073 h 525101"/>
              <a:gd name="connsiteX65" fmla="*/ 294759 w 868003"/>
              <a:gd name="connsiteY65" fmla="*/ 419713 h 525101"/>
              <a:gd name="connsiteX66" fmla="*/ 294759 w 868003"/>
              <a:gd name="connsiteY66" fmla="*/ 418992 h 525101"/>
              <a:gd name="connsiteX67" fmla="*/ 294759 w 868003"/>
              <a:gd name="connsiteY67" fmla="*/ 418631 h 525101"/>
              <a:gd name="connsiteX68" fmla="*/ 294398 w 868003"/>
              <a:gd name="connsiteY68" fmla="*/ 417910 h 525101"/>
              <a:gd name="connsiteX69" fmla="*/ 294398 w 868003"/>
              <a:gd name="connsiteY69" fmla="*/ 417550 h 525101"/>
              <a:gd name="connsiteX70" fmla="*/ 294398 w 868003"/>
              <a:gd name="connsiteY70" fmla="*/ 416469 h 525101"/>
              <a:gd name="connsiteX71" fmla="*/ 294038 w 868003"/>
              <a:gd name="connsiteY71" fmla="*/ 415748 h 525101"/>
              <a:gd name="connsiteX72" fmla="*/ 293677 w 868003"/>
              <a:gd name="connsiteY72" fmla="*/ 415387 h 525101"/>
              <a:gd name="connsiteX73" fmla="*/ 293677 w 868003"/>
              <a:gd name="connsiteY73" fmla="*/ 415027 h 525101"/>
              <a:gd name="connsiteX74" fmla="*/ 293677 w 868003"/>
              <a:gd name="connsiteY74" fmla="*/ 414306 h 525101"/>
              <a:gd name="connsiteX75" fmla="*/ 293677 w 868003"/>
              <a:gd name="connsiteY75" fmla="*/ 413945 h 525101"/>
              <a:gd name="connsiteX76" fmla="*/ 293317 w 868003"/>
              <a:gd name="connsiteY76" fmla="*/ 412864 h 525101"/>
              <a:gd name="connsiteX77" fmla="*/ 292957 w 868003"/>
              <a:gd name="connsiteY77" fmla="*/ 411783 h 525101"/>
              <a:gd name="connsiteX78" fmla="*/ 292957 w 868003"/>
              <a:gd name="connsiteY78" fmla="*/ 411422 h 525101"/>
              <a:gd name="connsiteX79" fmla="*/ 292957 w 868003"/>
              <a:gd name="connsiteY79" fmla="*/ 410701 h 525101"/>
              <a:gd name="connsiteX80" fmla="*/ 292596 w 868003"/>
              <a:gd name="connsiteY80" fmla="*/ 409980 h 525101"/>
              <a:gd name="connsiteX81" fmla="*/ 292236 w 868003"/>
              <a:gd name="connsiteY81" fmla="*/ 409259 h 525101"/>
              <a:gd name="connsiteX82" fmla="*/ 292236 w 868003"/>
              <a:gd name="connsiteY82" fmla="*/ 408899 h 525101"/>
              <a:gd name="connsiteX83" fmla="*/ 291875 w 868003"/>
              <a:gd name="connsiteY83" fmla="*/ 407818 h 525101"/>
              <a:gd name="connsiteX84" fmla="*/ 291515 w 868003"/>
              <a:gd name="connsiteY84" fmla="*/ 406736 h 525101"/>
              <a:gd name="connsiteX85" fmla="*/ 291155 w 868003"/>
              <a:gd name="connsiteY85" fmla="*/ 406376 h 525101"/>
              <a:gd name="connsiteX86" fmla="*/ 291155 w 868003"/>
              <a:gd name="connsiteY86" fmla="*/ 405655 h 525101"/>
              <a:gd name="connsiteX87" fmla="*/ 291155 w 868003"/>
              <a:gd name="connsiteY87" fmla="*/ 405294 h 525101"/>
              <a:gd name="connsiteX88" fmla="*/ 290794 w 868003"/>
              <a:gd name="connsiteY88" fmla="*/ 404573 h 525101"/>
              <a:gd name="connsiteX89" fmla="*/ 290794 w 868003"/>
              <a:gd name="connsiteY89" fmla="*/ 404213 h 525101"/>
              <a:gd name="connsiteX90" fmla="*/ 290073 w 868003"/>
              <a:gd name="connsiteY90" fmla="*/ 403132 h 525101"/>
              <a:gd name="connsiteX91" fmla="*/ 290073 w 868003"/>
              <a:gd name="connsiteY91" fmla="*/ 402771 h 525101"/>
              <a:gd name="connsiteX92" fmla="*/ 289713 w 868003"/>
              <a:gd name="connsiteY92" fmla="*/ 402050 h 525101"/>
              <a:gd name="connsiteX93" fmla="*/ 289713 w 868003"/>
              <a:gd name="connsiteY93" fmla="*/ 401690 h 525101"/>
              <a:gd name="connsiteX94" fmla="*/ 289353 w 868003"/>
              <a:gd name="connsiteY94" fmla="*/ 400969 h 525101"/>
              <a:gd name="connsiteX95" fmla="*/ 289353 w 868003"/>
              <a:gd name="connsiteY95" fmla="*/ 400608 h 525101"/>
              <a:gd name="connsiteX96" fmla="*/ 288992 w 868003"/>
              <a:gd name="connsiteY96" fmla="*/ 399527 h 525101"/>
              <a:gd name="connsiteX97" fmla="*/ 288632 w 868003"/>
              <a:gd name="connsiteY97" fmla="*/ 399527 h 525101"/>
              <a:gd name="connsiteX98" fmla="*/ 288271 w 868003"/>
              <a:gd name="connsiteY98" fmla="*/ 398446 h 525101"/>
              <a:gd name="connsiteX99" fmla="*/ 288271 w 868003"/>
              <a:gd name="connsiteY99" fmla="*/ 398085 h 525101"/>
              <a:gd name="connsiteX100" fmla="*/ 287911 w 868003"/>
              <a:gd name="connsiteY100" fmla="*/ 397364 h 525101"/>
              <a:gd name="connsiteX101" fmla="*/ 287550 w 868003"/>
              <a:gd name="connsiteY101" fmla="*/ 397004 h 525101"/>
              <a:gd name="connsiteX102" fmla="*/ 287550 w 868003"/>
              <a:gd name="connsiteY102" fmla="*/ 396283 h 525101"/>
              <a:gd name="connsiteX103" fmla="*/ 287190 w 868003"/>
              <a:gd name="connsiteY103" fmla="*/ 395923 h 525101"/>
              <a:gd name="connsiteX104" fmla="*/ 286830 w 868003"/>
              <a:gd name="connsiteY104" fmla="*/ 395202 h 525101"/>
              <a:gd name="connsiteX105" fmla="*/ 286469 w 868003"/>
              <a:gd name="connsiteY105" fmla="*/ 394841 h 525101"/>
              <a:gd name="connsiteX106" fmla="*/ 286469 w 868003"/>
              <a:gd name="connsiteY106" fmla="*/ 394120 h 525101"/>
              <a:gd name="connsiteX107" fmla="*/ 286109 w 868003"/>
              <a:gd name="connsiteY107" fmla="*/ 393760 h 525101"/>
              <a:gd name="connsiteX108" fmla="*/ 285748 w 868003"/>
              <a:gd name="connsiteY108" fmla="*/ 393039 h 525101"/>
              <a:gd name="connsiteX109" fmla="*/ 285748 w 868003"/>
              <a:gd name="connsiteY109" fmla="*/ 392678 h 525101"/>
              <a:gd name="connsiteX110" fmla="*/ 285028 w 868003"/>
              <a:gd name="connsiteY110" fmla="*/ 391958 h 525101"/>
              <a:gd name="connsiteX111" fmla="*/ 285028 w 868003"/>
              <a:gd name="connsiteY111" fmla="*/ 391597 h 525101"/>
              <a:gd name="connsiteX112" fmla="*/ 284667 w 868003"/>
              <a:gd name="connsiteY112" fmla="*/ 390876 h 525101"/>
              <a:gd name="connsiteX113" fmla="*/ 284667 w 868003"/>
              <a:gd name="connsiteY113" fmla="*/ 390155 h 525101"/>
              <a:gd name="connsiteX114" fmla="*/ 283946 w 868003"/>
              <a:gd name="connsiteY114" fmla="*/ 389795 h 525101"/>
              <a:gd name="connsiteX115" fmla="*/ 283946 w 868003"/>
              <a:gd name="connsiteY115" fmla="*/ 389074 h 525101"/>
              <a:gd name="connsiteX116" fmla="*/ 283586 w 868003"/>
              <a:gd name="connsiteY116" fmla="*/ 388713 h 525101"/>
              <a:gd name="connsiteX117" fmla="*/ 283225 w 868003"/>
              <a:gd name="connsiteY117" fmla="*/ 388353 h 525101"/>
              <a:gd name="connsiteX118" fmla="*/ 282865 w 868003"/>
              <a:gd name="connsiteY118" fmla="*/ 387272 h 525101"/>
              <a:gd name="connsiteX119" fmla="*/ 282505 w 868003"/>
              <a:gd name="connsiteY119" fmla="*/ 386911 h 525101"/>
              <a:gd name="connsiteX120" fmla="*/ 282144 w 868003"/>
              <a:gd name="connsiteY120" fmla="*/ 386190 h 525101"/>
              <a:gd name="connsiteX121" fmla="*/ 282144 w 868003"/>
              <a:gd name="connsiteY121" fmla="*/ 385830 h 525101"/>
              <a:gd name="connsiteX122" fmla="*/ 281423 w 868003"/>
              <a:gd name="connsiteY122" fmla="*/ 385109 h 525101"/>
              <a:gd name="connsiteX123" fmla="*/ 281063 w 868003"/>
              <a:gd name="connsiteY123" fmla="*/ 384388 h 525101"/>
              <a:gd name="connsiteX124" fmla="*/ 280703 w 868003"/>
              <a:gd name="connsiteY124" fmla="*/ 384027 h 525101"/>
              <a:gd name="connsiteX125" fmla="*/ 279982 w 868003"/>
              <a:gd name="connsiteY125" fmla="*/ 382946 h 525101"/>
              <a:gd name="connsiteX126" fmla="*/ 279982 w 868003"/>
              <a:gd name="connsiteY126" fmla="*/ 382586 h 525101"/>
              <a:gd name="connsiteX127" fmla="*/ 279261 w 868003"/>
              <a:gd name="connsiteY127" fmla="*/ 381865 h 525101"/>
              <a:gd name="connsiteX128" fmla="*/ 279261 w 868003"/>
              <a:gd name="connsiteY128" fmla="*/ 381504 h 525101"/>
              <a:gd name="connsiteX129" fmla="*/ 278900 w 868003"/>
              <a:gd name="connsiteY129" fmla="*/ 381144 h 525101"/>
              <a:gd name="connsiteX130" fmla="*/ 278540 w 868003"/>
              <a:gd name="connsiteY130" fmla="*/ 380783 h 525101"/>
              <a:gd name="connsiteX131" fmla="*/ 277819 w 868003"/>
              <a:gd name="connsiteY131" fmla="*/ 380062 h 525101"/>
              <a:gd name="connsiteX132" fmla="*/ 277819 w 868003"/>
              <a:gd name="connsiteY132" fmla="*/ 379702 h 525101"/>
              <a:gd name="connsiteX133" fmla="*/ 277819 w 868003"/>
              <a:gd name="connsiteY133" fmla="*/ 379342 h 525101"/>
              <a:gd name="connsiteX134" fmla="*/ 277459 w 868003"/>
              <a:gd name="connsiteY134" fmla="*/ 378981 h 525101"/>
              <a:gd name="connsiteX135" fmla="*/ 277098 w 868003"/>
              <a:gd name="connsiteY135" fmla="*/ 378260 h 525101"/>
              <a:gd name="connsiteX136" fmla="*/ 276738 w 868003"/>
              <a:gd name="connsiteY136" fmla="*/ 377900 h 525101"/>
              <a:gd name="connsiteX137" fmla="*/ 276378 w 868003"/>
              <a:gd name="connsiteY137" fmla="*/ 377539 h 525101"/>
              <a:gd name="connsiteX138" fmla="*/ 275657 w 868003"/>
              <a:gd name="connsiteY138" fmla="*/ 377179 h 525101"/>
              <a:gd name="connsiteX139" fmla="*/ 275657 w 868003"/>
              <a:gd name="connsiteY139" fmla="*/ 376818 h 525101"/>
              <a:gd name="connsiteX140" fmla="*/ 274936 w 868003"/>
              <a:gd name="connsiteY140" fmla="*/ 375737 h 525101"/>
              <a:gd name="connsiteX141" fmla="*/ 274936 w 868003"/>
              <a:gd name="connsiteY141" fmla="*/ 375377 h 525101"/>
              <a:gd name="connsiteX142" fmla="*/ 274215 w 868003"/>
              <a:gd name="connsiteY142" fmla="*/ 375016 h 525101"/>
              <a:gd name="connsiteX143" fmla="*/ 273855 w 868003"/>
              <a:gd name="connsiteY143" fmla="*/ 374656 h 525101"/>
              <a:gd name="connsiteX144" fmla="*/ 273494 w 868003"/>
              <a:gd name="connsiteY144" fmla="*/ 373935 h 525101"/>
              <a:gd name="connsiteX145" fmla="*/ 272413 w 868003"/>
              <a:gd name="connsiteY145" fmla="*/ 372853 h 525101"/>
              <a:gd name="connsiteX146" fmla="*/ 271692 w 868003"/>
              <a:gd name="connsiteY146" fmla="*/ 371772 h 525101"/>
              <a:gd name="connsiteX147" fmla="*/ 270971 w 868003"/>
              <a:gd name="connsiteY147" fmla="*/ 371051 h 525101"/>
              <a:gd name="connsiteX148" fmla="*/ 270611 w 868003"/>
              <a:gd name="connsiteY148" fmla="*/ 370691 h 525101"/>
              <a:gd name="connsiteX149" fmla="*/ 270251 w 868003"/>
              <a:gd name="connsiteY149" fmla="*/ 369970 h 525101"/>
              <a:gd name="connsiteX150" fmla="*/ 269890 w 868003"/>
              <a:gd name="connsiteY150" fmla="*/ 369970 h 525101"/>
              <a:gd name="connsiteX151" fmla="*/ 269169 w 868003"/>
              <a:gd name="connsiteY151" fmla="*/ 368888 h 525101"/>
              <a:gd name="connsiteX152" fmla="*/ 269169 w 868003"/>
              <a:gd name="connsiteY152" fmla="*/ 368528 h 525101"/>
              <a:gd name="connsiteX153" fmla="*/ 268448 w 868003"/>
              <a:gd name="connsiteY153" fmla="*/ 368167 h 525101"/>
              <a:gd name="connsiteX154" fmla="*/ 268088 w 868003"/>
              <a:gd name="connsiteY154" fmla="*/ 367807 h 525101"/>
              <a:gd name="connsiteX155" fmla="*/ 267728 w 868003"/>
              <a:gd name="connsiteY155" fmla="*/ 367086 h 525101"/>
              <a:gd name="connsiteX156" fmla="*/ 267367 w 868003"/>
              <a:gd name="connsiteY156" fmla="*/ 367086 h 525101"/>
              <a:gd name="connsiteX157" fmla="*/ 266646 w 868003"/>
              <a:gd name="connsiteY157" fmla="*/ 366365 h 525101"/>
              <a:gd name="connsiteX158" fmla="*/ 202132 w 868003"/>
              <a:gd name="connsiteY158" fmla="*/ 336447 h 525101"/>
              <a:gd name="connsiteX159" fmla="*/ 193482 w 868003"/>
              <a:gd name="connsiteY159" fmla="*/ 335726 h 525101"/>
              <a:gd name="connsiteX160" fmla="*/ 120678 w 868003"/>
              <a:gd name="connsiteY160" fmla="*/ 366365 h 525101"/>
              <a:gd name="connsiteX161" fmla="*/ 119957 w 868003"/>
              <a:gd name="connsiteY161" fmla="*/ 367086 h 525101"/>
              <a:gd name="connsiteX162" fmla="*/ 119597 w 868003"/>
              <a:gd name="connsiteY162" fmla="*/ 367086 h 525101"/>
              <a:gd name="connsiteX163" fmla="*/ 118876 w 868003"/>
              <a:gd name="connsiteY163" fmla="*/ 367807 h 525101"/>
              <a:gd name="connsiteX164" fmla="*/ 118876 w 868003"/>
              <a:gd name="connsiteY164" fmla="*/ 368167 h 525101"/>
              <a:gd name="connsiteX165" fmla="*/ 118155 w 868003"/>
              <a:gd name="connsiteY165" fmla="*/ 368528 h 525101"/>
              <a:gd name="connsiteX166" fmla="*/ 117795 w 868003"/>
              <a:gd name="connsiteY166" fmla="*/ 368888 h 525101"/>
              <a:gd name="connsiteX167" fmla="*/ 117074 w 868003"/>
              <a:gd name="connsiteY167" fmla="*/ 369970 h 525101"/>
              <a:gd name="connsiteX168" fmla="*/ 116353 w 868003"/>
              <a:gd name="connsiteY168" fmla="*/ 370691 h 525101"/>
              <a:gd name="connsiteX169" fmla="*/ 115993 w 868003"/>
              <a:gd name="connsiteY169" fmla="*/ 371051 h 525101"/>
              <a:gd name="connsiteX170" fmla="*/ 115632 w 868003"/>
              <a:gd name="connsiteY170" fmla="*/ 371772 h 525101"/>
              <a:gd name="connsiteX171" fmla="*/ 115272 w 868003"/>
              <a:gd name="connsiteY171" fmla="*/ 371772 h 525101"/>
              <a:gd name="connsiteX172" fmla="*/ 114551 w 868003"/>
              <a:gd name="connsiteY172" fmla="*/ 372853 h 525101"/>
              <a:gd name="connsiteX173" fmla="*/ 113830 w 868003"/>
              <a:gd name="connsiteY173" fmla="*/ 373935 h 525101"/>
              <a:gd name="connsiteX174" fmla="*/ 113109 w 868003"/>
              <a:gd name="connsiteY174" fmla="*/ 374656 h 525101"/>
              <a:gd name="connsiteX175" fmla="*/ 112749 w 868003"/>
              <a:gd name="connsiteY175" fmla="*/ 375016 h 525101"/>
              <a:gd name="connsiteX176" fmla="*/ 112028 w 868003"/>
              <a:gd name="connsiteY176" fmla="*/ 375377 h 525101"/>
              <a:gd name="connsiteX177" fmla="*/ 112028 w 868003"/>
              <a:gd name="connsiteY177" fmla="*/ 375737 h 525101"/>
              <a:gd name="connsiteX178" fmla="*/ 111307 w 868003"/>
              <a:gd name="connsiteY178" fmla="*/ 376818 h 525101"/>
              <a:gd name="connsiteX179" fmla="*/ 110947 w 868003"/>
              <a:gd name="connsiteY179" fmla="*/ 377179 h 525101"/>
              <a:gd name="connsiteX180" fmla="*/ 110586 w 868003"/>
              <a:gd name="connsiteY180" fmla="*/ 377539 h 525101"/>
              <a:gd name="connsiteX181" fmla="*/ 110586 w 868003"/>
              <a:gd name="connsiteY181" fmla="*/ 377900 h 525101"/>
              <a:gd name="connsiteX182" fmla="*/ 110226 w 868003"/>
              <a:gd name="connsiteY182" fmla="*/ 378260 h 525101"/>
              <a:gd name="connsiteX183" fmla="*/ 109866 w 868003"/>
              <a:gd name="connsiteY183" fmla="*/ 378981 h 525101"/>
              <a:gd name="connsiteX184" fmla="*/ 109145 w 868003"/>
              <a:gd name="connsiteY184" fmla="*/ 379342 h 525101"/>
              <a:gd name="connsiteX185" fmla="*/ 109145 w 868003"/>
              <a:gd name="connsiteY185" fmla="*/ 379702 h 525101"/>
              <a:gd name="connsiteX186" fmla="*/ 109145 w 868003"/>
              <a:gd name="connsiteY186" fmla="*/ 380062 h 525101"/>
              <a:gd name="connsiteX187" fmla="*/ 108424 w 868003"/>
              <a:gd name="connsiteY187" fmla="*/ 380783 h 525101"/>
              <a:gd name="connsiteX188" fmla="*/ 108424 w 868003"/>
              <a:gd name="connsiteY188" fmla="*/ 381144 h 525101"/>
              <a:gd name="connsiteX189" fmla="*/ 107703 w 868003"/>
              <a:gd name="connsiteY189" fmla="*/ 381504 h 525101"/>
              <a:gd name="connsiteX190" fmla="*/ 107343 w 868003"/>
              <a:gd name="connsiteY190" fmla="*/ 381865 h 525101"/>
              <a:gd name="connsiteX191" fmla="*/ 106982 w 868003"/>
              <a:gd name="connsiteY191" fmla="*/ 382586 h 525101"/>
              <a:gd name="connsiteX192" fmla="*/ 106982 w 868003"/>
              <a:gd name="connsiteY192" fmla="*/ 382946 h 525101"/>
              <a:gd name="connsiteX193" fmla="*/ 106261 w 868003"/>
              <a:gd name="connsiteY193" fmla="*/ 384027 h 525101"/>
              <a:gd name="connsiteX194" fmla="*/ 106261 w 868003"/>
              <a:gd name="connsiteY194" fmla="*/ 384388 h 525101"/>
              <a:gd name="connsiteX195" fmla="*/ 105541 w 868003"/>
              <a:gd name="connsiteY195" fmla="*/ 385109 h 525101"/>
              <a:gd name="connsiteX196" fmla="*/ 105180 w 868003"/>
              <a:gd name="connsiteY196" fmla="*/ 385830 h 525101"/>
              <a:gd name="connsiteX197" fmla="*/ 104820 w 868003"/>
              <a:gd name="connsiteY197" fmla="*/ 386190 h 525101"/>
              <a:gd name="connsiteX198" fmla="*/ 104459 w 868003"/>
              <a:gd name="connsiteY198" fmla="*/ 386911 h 525101"/>
              <a:gd name="connsiteX199" fmla="*/ 104459 w 868003"/>
              <a:gd name="connsiteY199" fmla="*/ 387272 h 525101"/>
              <a:gd name="connsiteX200" fmla="*/ 103739 w 868003"/>
              <a:gd name="connsiteY200" fmla="*/ 388353 h 525101"/>
              <a:gd name="connsiteX201" fmla="*/ 103378 w 868003"/>
              <a:gd name="connsiteY201" fmla="*/ 388713 h 525101"/>
              <a:gd name="connsiteX202" fmla="*/ 103018 w 868003"/>
              <a:gd name="connsiteY202" fmla="*/ 389074 h 525101"/>
              <a:gd name="connsiteX203" fmla="*/ 103018 w 868003"/>
              <a:gd name="connsiteY203" fmla="*/ 389795 h 525101"/>
              <a:gd name="connsiteX204" fmla="*/ 102657 w 868003"/>
              <a:gd name="connsiteY204" fmla="*/ 390155 h 525101"/>
              <a:gd name="connsiteX205" fmla="*/ 102657 w 868003"/>
              <a:gd name="connsiteY205" fmla="*/ 390876 h 525101"/>
              <a:gd name="connsiteX206" fmla="*/ 101936 w 868003"/>
              <a:gd name="connsiteY206" fmla="*/ 391597 h 525101"/>
              <a:gd name="connsiteX207" fmla="*/ 101576 w 868003"/>
              <a:gd name="connsiteY207" fmla="*/ 392678 h 525101"/>
              <a:gd name="connsiteX208" fmla="*/ 101216 w 868003"/>
              <a:gd name="connsiteY208" fmla="*/ 393039 h 525101"/>
              <a:gd name="connsiteX209" fmla="*/ 100855 w 868003"/>
              <a:gd name="connsiteY209" fmla="*/ 393760 h 525101"/>
              <a:gd name="connsiteX210" fmla="*/ 100855 w 868003"/>
              <a:gd name="connsiteY210" fmla="*/ 394120 h 525101"/>
              <a:gd name="connsiteX211" fmla="*/ 100495 w 868003"/>
              <a:gd name="connsiteY211" fmla="*/ 394841 h 525101"/>
              <a:gd name="connsiteX212" fmla="*/ 100134 w 868003"/>
              <a:gd name="connsiteY212" fmla="*/ 394841 h 525101"/>
              <a:gd name="connsiteX213" fmla="*/ 99774 w 868003"/>
              <a:gd name="connsiteY213" fmla="*/ 395923 h 525101"/>
              <a:gd name="connsiteX214" fmla="*/ 99774 w 868003"/>
              <a:gd name="connsiteY214" fmla="*/ 396283 h 525101"/>
              <a:gd name="connsiteX215" fmla="*/ 99414 w 868003"/>
              <a:gd name="connsiteY215" fmla="*/ 397364 h 525101"/>
              <a:gd name="connsiteX216" fmla="*/ 99053 w 868003"/>
              <a:gd name="connsiteY216" fmla="*/ 397364 h 525101"/>
              <a:gd name="connsiteX217" fmla="*/ 99053 w 868003"/>
              <a:gd name="connsiteY217" fmla="*/ 398085 h 525101"/>
              <a:gd name="connsiteX218" fmla="*/ 98693 w 868003"/>
              <a:gd name="connsiteY218" fmla="*/ 398446 h 525101"/>
              <a:gd name="connsiteX219" fmla="*/ 98332 w 868003"/>
              <a:gd name="connsiteY219" fmla="*/ 399527 h 525101"/>
              <a:gd name="connsiteX220" fmla="*/ 97972 w 868003"/>
              <a:gd name="connsiteY220" fmla="*/ 400608 h 525101"/>
              <a:gd name="connsiteX221" fmla="*/ 97611 w 868003"/>
              <a:gd name="connsiteY221" fmla="*/ 400969 h 525101"/>
              <a:gd name="connsiteX222" fmla="*/ 97251 w 868003"/>
              <a:gd name="connsiteY222" fmla="*/ 401690 h 525101"/>
              <a:gd name="connsiteX223" fmla="*/ 97251 w 868003"/>
              <a:gd name="connsiteY223" fmla="*/ 402050 h 525101"/>
              <a:gd name="connsiteX224" fmla="*/ 96891 w 868003"/>
              <a:gd name="connsiteY224" fmla="*/ 402771 h 525101"/>
              <a:gd name="connsiteX225" fmla="*/ 96891 w 868003"/>
              <a:gd name="connsiteY225" fmla="*/ 403132 h 525101"/>
              <a:gd name="connsiteX226" fmla="*/ 96170 w 868003"/>
              <a:gd name="connsiteY226" fmla="*/ 404213 h 525101"/>
              <a:gd name="connsiteX227" fmla="*/ 96170 w 868003"/>
              <a:gd name="connsiteY227" fmla="*/ 405294 h 525101"/>
              <a:gd name="connsiteX228" fmla="*/ 95809 w 868003"/>
              <a:gd name="connsiteY228" fmla="*/ 405655 h 525101"/>
              <a:gd name="connsiteX229" fmla="*/ 95809 w 868003"/>
              <a:gd name="connsiteY229" fmla="*/ 406376 h 525101"/>
              <a:gd name="connsiteX230" fmla="*/ 95449 w 868003"/>
              <a:gd name="connsiteY230" fmla="*/ 406736 h 525101"/>
              <a:gd name="connsiteX231" fmla="*/ 95449 w 868003"/>
              <a:gd name="connsiteY231" fmla="*/ 407818 h 525101"/>
              <a:gd name="connsiteX232" fmla="*/ 95089 w 868003"/>
              <a:gd name="connsiteY232" fmla="*/ 407818 h 525101"/>
              <a:gd name="connsiteX233" fmla="*/ 94728 w 868003"/>
              <a:gd name="connsiteY233" fmla="*/ 408899 h 525101"/>
              <a:gd name="connsiteX234" fmla="*/ 94728 w 868003"/>
              <a:gd name="connsiteY234" fmla="*/ 409259 h 525101"/>
              <a:gd name="connsiteX235" fmla="*/ 94368 w 868003"/>
              <a:gd name="connsiteY235" fmla="*/ 410341 h 525101"/>
              <a:gd name="connsiteX236" fmla="*/ 94368 w 868003"/>
              <a:gd name="connsiteY236" fmla="*/ 411422 h 525101"/>
              <a:gd name="connsiteX237" fmla="*/ 94007 w 868003"/>
              <a:gd name="connsiteY237" fmla="*/ 411783 h 525101"/>
              <a:gd name="connsiteX238" fmla="*/ 93647 w 868003"/>
              <a:gd name="connsiteY238" fmla="*/ 412864 h 525101"/>
              <a:gd name="connsiteX239" fmla="*/ 93647 w 868003"/>
              <a:gd name="connsiteY239" fmla="*/ 413945 h 525101"/>
              <a:gd name="connsiteX240" fmla="*/ 93286 w 868003"/>
              <a:gd name="connsiteY240" fmla="*/ 414306 h 525101"/>
              <a:gd name="connsiteX241" fmla="*/ 93286 w 868003"/>
              <a:gd name="connsiteY241" fmla="*/ 415027 h 525101"/>
              <a:gd name="connsiteX242" fmla="*/ 93286 w 868003"/>
              <a:gd name="connsiteY242" fmla="*/ 415387 h 525101"/>
              <a:gd name="connsiteX243" fmla="*/ 92926 w 868003"/>
              <a:gd name="connsiteY243" fmla="*/ 416108 h 525101"/>
              <a:gd name="connsiteX244" fmla="*/ 92926 w 868003"/>
              <a:gd name="connsiteY244" fmla="*/ 416469 h 525101"/>
              <a:gd name="connsiteX245" fmla="*/ 92566 w 868003"/>
              <a:gd name="connsiteY245" fmla="*/ 417550 h 525101"/>
              <a:gd name="connsiteX246" fmla="*/ 92566 w 868003"/>
              <a:gd name="connsiteY246" fmla="*/ 417910 h 525101"/>
              <a:gd name="connsiteX247" fmla="*/ 92205 w 868003"/>
              <a:gd name="connsiteY247" fmla="*/ 418631 h 525101"/>
              <a:gd name="connsiteX248" fmla="*/ 92205 w 868003"/>
              <a:gd name="connsiteY248" fmla="*/ 418992 h 525101"/>
              <a:gd name="connsiteX249" fmla="*/ 92205 w 868003"/>
              <a:gd name="connsiteY249" fmla="*/ 420073 h 525101"/>
              <a:gd name="connsiteX250" fmla="*/ 91845 w 868003"/>
              <a:gd name="connsiteY250" fmla="*/ 421515 h 525101"/>
              <a:gd name="connsiteX251" fmla="*/ 91783 w 868003"/>
              <a:gd name="connsiteY251" fmla="*/ 422275 h 525101"/>
              <a:gd name="connsiteX252" fmla="*/ 93299 w 868003"/>
              <a:gd name="connsiteY252" fmla="*/ 422275 h 525101"/>
              <a:gd name="connsiteX253" fmla="*/ 91847 w 868003"/>
              <a:gd name="connsiteY253" fmla="*/ 439561 h 525101"/>
              <a:gd name="connsiteX254" fmla="*/ 93299 w 868003"/>
              <a:gd name="connsiteY254" fmla="*/ 456847 h 525101"/>
              <a:gd name="connsiteX255" fmla="*/ 17788 w 868003"/>
              <a:gd name="connsiteY255" fmla="*/ 456847 h 525101"/>
              <a:gd name="connsiteX256" fmla="*/ 0 w 868003"/>
              <a:gd name="connsiteY256" fmla="*/ 439561 h 525101"/>
              <a:gd name="connsiteX257" fmla="*/ 17788 w 868003"/>
              <a:gd name="connsiteY257" fmla="*/ 422275 h 525101"/>
              <a:gd name="connsiteX258" fmla="*/ 18529 w 868003"/>
              <a:gd name="connsiteY258" fmla="*/ 422275 h 525101"/>
              <a:gd name="connsiteX259" fmla="*/ 18681 w 868003"/>
              <a:gd name="connsiteY259" fmla="*/ 420073 h 525101"/>
              <a:gd name="connsiteX260" fmla="*/ 31656 w 868003"/>
              <a:gd name="connsiteY260" fmla="*/ 322750 h 525101"/>
              <a:gd name="connsiteX261" fmla="*/ 70220 w 868003"/>
              <a:gd name="connsiteY261" fmla="*/ 231554 h 525101"/>
              <a:gd name="connsiteX262" fmla="*/ 98332 w 868003"/>
              <a:gd name="connsiteY262" fmla="*/ 201276 h 525101"/>
              <a:gd name="connsiteX263" fmla="*/ 202132 w 868003"/>
              <a:gd name="connsiteY263" fmla="*/ 151893 h 525101"/>
              <a:gd name="connsiteX264" fmla="*/ 224478 w 868003"/>
              <a:gd name="connsiteY264" fmla="*/ 151173 h 525101"/>
              <a:gd name="connsiteX265" fmla="*/ 234209 w 868003"/>
              <a:gd name="connsiteY265" fmla="*/ 151173 h 525101"/>
              <a:gd name="connsiteX266" fmla="*/ 315912 w 868003"/>
              <a:gd name="connsiteY266" fmla="*/ 150879 h 525101"/>
              <a:gd name="connsiteX267" fmla="*/ 315912 w 868003"/>
              <a:gd name="connsiteY267" fmla="*/ 132990 h 525101"/>
              <a:gd name="connsiteX268" fmla="*/ 246062 w 868003"/>
              <a:gd name="connsiteY268" fmla="*/ 132990 h 525101"/>
              <a:gd name="connsiteX269" fmla="*/ 246062 w 868003"/>
              <a:gd name="connsiteY269" fmla="*/ 42862 h 525101"/>
              <a:gd name="connsiteX270" fmla="*/ 315912 w 868003"/>
              <a:gd name="connsiteY270" fmla="*/ 42862 h 525101"/>
              <a:gd name="connsiteX271" fmla="*/ 315912 w 868003"/>
              <a:gd name="connsiteY271" fmla="*/ 17612 h 525101"/>
              <a:gd name="connsiteX272" fmla="*/ 333565 w 868003"/>
              <a:gd name="connsiteY272" fmla="*/ 0 h 525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Lst>
            <a:rect l="l" t="t" r="r" b="b"/>
            <a:pathLst>
              <a:path w="868003" h="525101">
                <a:moveTo>
                  <a:pt x="642757" y="407432"/>
                </a:moveTo>
                <a:cubicBezTo>
                  <a:pt x="634094" y="407432"/>
                  <a:pt x="625792" y="411042"/>
                  <a:pt x="620017" y="416817"/>
                </a:cubicBezTo>
                <a:cubicBezTo>
                  <a:pt x="614242" y="422592"/>
                  <a:pt x="610632" y="430533"/>
                  <a:pt x="610632" y="439557"/>
                </a:cubicBezTo>
                <a:cubicBezTo>
                  <a:pt x="610632" y="448219"/>
                  <a:pt x="614242" y="456160"/>
                  <a:pt x="620017" y="461935"/>
                </a:cubicBezTo>
                <a:cubicBezTo>
                  <a:pt x="625792" y="468071"/>
                  <a:pt x="634094" y="471681"/>
                  <a:pt x="642757" y="471681"/>
                </a:cubicBezTo>
                <a:cubicBezTo>
                  <a:pt x="651419" y="471681"/>
                  <a:pt x="659721" y="468071"/>
                  <a:pt x="665496" y="461935"/>
                </a:cubicBezTo>
                <a:cubicBezTo>
                  <a:pt x="671271" y="456160"/>
                  <a:pt x="674881" y="448219"/>
                  <a:pt x="674881" y="439557"/>
                </a:cubicBezTo>
                <a:cubicBezTo>
                  <a:pt x="674881" y="430533"/>
                  <a:pt x="671271" y="422592"/>
                  <a:pt x="665496" y="416817"/>
                </a:cubicBezTo>
                <a:cubicBezTo>
                  <a:pt x="659721" y="411042"/>
                  <a:pt x="651419" y="407432"/>
                  <a:pt x="642757" y="407432"/>
                </a:cubicBezTo>
                <a:close/>
                <a:moveTo>
                  <a:pt x="190319" y="407432"/>
                </a:moveTo>
                <a:cubicBezTo>
                  <a:pt x="181296" y="407432"/>
                  <a:pt x="173355" y="411042"/>
                  <a:pt x="167580" y="416817"/>
                </a:cubicBezTo>
                <a:cubicBezTo>
                  <a:pt x="161805" y="422592"/>
                  <a:pt x="158195" y="430533"/>
                  <a:pt x="158195" y="439557"/>
                </a:cubicBezTo>
                <a:cubicBezTo>
                  <a:pt x="158195" y="448219"/>
                  <a:pt x="161805" y="456160"/>
                  <a:pt x="167580" y="461935"/>
                </a:cubicBezTo>
                <a:cubicBezTo>
                  <a:pt x="173355" y="468071"/>
                  <a:pt x="181296" y="471681"/>
                  <a:pt x="190319" y="471681"/>
                </a:cubicBezTo>
                <a:cubicBezTo>
                  <a:pt x="198982" y="471681"/>
                  <a:pt x="207284" y="468071"/>
                  <a:pt x="213059" y="461935"/>
                </a:cubicBezTo>
                <a:cubicBezTo>
                  <a:pt x="218834" y="456160"/>
                  <a:pt x="222444" y="448219"/>
                  <a:pt x="222444" y="439557"/>
                </a:cubicBezTo>
                <a:cubicBezTo>
                  <a:pt x="222444" y="430533"/>
                  <a:pt x="218834" y="422592"/>
                  <a:pt x="213059" y="416817"/>
                </a:cubicBezTo>
                <a:cubicBezTo>
                  <a:pt x="207284" y="411042"/>
                  <a:pt x="198982" y="407432"/>
                  <a:pt x="190319" y="407432"/>
                </a:cubicBezTo>
                <a:close/>
                <a:moveTo>
                  <a:pt x="642757" y="354012"/>
                </a:moveTo>
                <a:cubicBezTo>
                  <a:pt x="666218" y="354012"/>
                  <a:pt x="687875" y="363397"/>
                  <a:pt x="703396" y="378917"/>
                </a:cubicBezTo>
                <a:cubicBezTo>
                  <a:pt x="718917" y="394438"/>
                  <a:pt x="728301" y="415734"/>
                  <a:pt x="728301" y="439557"/>
                </a:cubicBezTo>
                <a:cubicBezTo>
                  <a:pt x="728301" y="463018"/>
                  <a:pt x="718917" y="484675"/>
                  <a:pt x="703396" y="499835"/>
                </a:cubicBezTo>
                <a:cubicBezTo>
                  <a:pt x="687875" y="515356"/>
                  <a:pt x="666218" y="525101"/>
                  <a:pt x="642757" y="525101"/>
                </a:cubicBezTo>
                <a:cubicBezTo>
                  <a:pt x="618934" y="525101"/>
                  <a:pt x="597638" y="515356"/>
                  <a:pt x="582117" y="499835"/>
                </a:cubicBezTo>
                <a:cubicBezTo>
                  <a:pt x="566597" y="484675"/>
                  <a:pt x="557212" y="463018"/>
                  <a:pt x="557212" y="439557"/>
                </a:cubicBezTo>
                <a:cubicBezTo>
                  <a:pt x="557212" y="415734"/>
                  <a:pt x="566597" y="394438"/>
                  <a:pt x="582117" y="378917"/>
                </a:cubicBezTo>
                <a:cubicBezTo>
                  <a:pt x="597638" y="363397"/>
                  <a:pt x="618934" y="354012"/>
                  <a:pt x="642757" y="354012"/>
                </a:cubicBezTo>
                <a:close/>
                <a:moveTo>
                  <a:pt x="190319" y="354012"/>
                </a:moveTo>
                <a:cubicBezTo>
                  <a:pt x="214142" y="354012"/>
                  <a:pt x="235077" y="363397"/>
                  <a:pt x="250598" y="378917"/>
                </a:cubicBezTo>
                <a:cubicBezTo>
                  <a:pt x="266119" y="394438"/>
                  <a:pt x="275864" y="415734"/>
                  <a:pt x="275864" y="439557"/>
                </a:cubicBezTo>
                <a:cubicBezTo>
                  <a:pt x="275864" y="463018"/>
                  <a:pt x="266119" y="484675"/>
                  <a:pt x="250598" y="499835"/>
                </a:cubicBezTo>
                <a:cubicBezTo>
                  <a:pt x="235077" y="515356"/>
                  <a:pt x="214142" y="525101"/>
                  <a:pt x="190319" y="525101"/>
                </a:cubicBezTo>
                <a:cubicBezTo>
                  <a:pt x="166858" y="525101"/>
                  <a:pt x="145201" y="515356"/>
                  <a:pt x="129680" y="499835"/>
                </a:cubicBezTo>
                <a:cubicBezTo>
                  <a:pt x="114160" y="484675"/>
                  <a:pt x="104775" y="463018"/>
                  <a:pt x="104775" y="439557"/>
                </a:cubicBezTo>
                <a:cubicBezTo>
                  <a:pt x="104775" y="415734"/>
                  <a:pt x="114160" y="394438"/>
                  <a:pt x="129680" y="378917"/>
                </a:cubicBezTo>
                <a:cubicBezTo>
                  <a:pt x="145201" y="363397"/>
                  <a:pt x="166858" y="354012"/>
                  <a:pt x="190319" y="354012"/>
                </a:cubicBezTo>
                <a:close/>
                <a:moveTo>
                  <a:pt x="227000" y="186497"/>
                </a:moveTo>
                <a:cubicBezTo>
                  <a:pt x="218350" y="186497"/>
                  <a:pt x="210061" y="187218"/>
                  <a:pt x="202132" y="188660"/>
                </a:cubicBezTo>
                <a:cubicBezTo>
                  <a:pt x="172578" y="193706"/>
                  <a:pt x="144826" y="207764"/>
                  <a:pt x="121759" y="227950"/>
                </a:cubicBezTo>
                <a:cubicBezTo>
                  <a:pt x="108424" y="239845"/>
                  <a:pt x="96891" y="253903"/>
                  <a:pt x="87520" y="269042"/>
                </a:cubicBezTo>
                <a:lnTo>
                  <a:pt x="202132" y="269042"/>
                </a:lnTo>
                <a:lnTo>
                  <a:pt x="315912" y="269042"/>
                </a:lnTo>
                <a:lnTo>
                  <a:pt x="315912" y="186497"/>
                </a:lnTo>
                <a:close/>
                <a:moveTo>
                  <a:pt x="333565" y="0"/>
                </a:moveTo>
                <a:lnTo>
                  <a:pt x="840464" y="0"/>
                </a:lnTo>
                <a:cubicBezTo>
                  <a:pt x="850191" y="0"/>
                  <a:pt x="858477" y="7548"/>
                  <a:pt x="858477" y="17612"/>
                </a:cubicBezTo>
                <a:lnTo>
                  <a:pt x="858477" y="422275"/>
                </a:lnTo>
                <a:lnTo>
                  <a:pt x="868003" y="422275"/>
                </a:lnTo>
                <a:lnTo>
                  <a:pt x="868003" y="456847"/>
                </a:lnTo>
                <a:lnTo>
                  <a:pt x="839974" y="456847"/>
                </a:lnTo>
                <a:lnTo>
                  <a:pt x="742950" y="456847"/>
                </a:lnTo>
                <a:lnTo>
                  <a:pt x="743078" y="455311"/>
                </a:lnTo>
                <a:lnTo>
                  <a:pt x="739588" y="408092"/>
                </a:lnTo>
                <a:cubicBezTo>
                  <a:pt x="734634" y="392502"/>
                  <a:pt x="726078" y="378125"/>
                  <a:pt x="714369" y="366623"/>
                </a:cubicBezTo>
                <a:cubicBezTo>
                  <a:pt x="694915" y="346854"/>
                  <a:pt x="668976" y="336071"/>
                  <a:pt x="641595" y="336071"/>
                </a:cubicBezTo>
                <a:cubicBezTo>
                  <a:pt x="614215" y="336071"/>
                  <a:pt x="587915" y="346854"/>
                  <a:pt x="568821" y="366623"/>
                </a:cubicBezTo>
                <a:cubicBezTo>
                  <a:pt x="549366" y="385673"/>
                  <a:pt x="538558" y="411911"/>
                  <a:pt x="538558" y="439228"/>
                </a:cubicBezTo>
                <a:cubicBezTo>
                  <a:pt x="538558" y="444979"/>
                  <a:pt x="538918" y="451090"/>
                  <a:pt x="539999" y="456841"/>
                </a:cubicBezTo>
                <a:lnTo>
                  <a:pt x="335006" y="456841"/>
                </a:lnTo>
                <a:cubicBezTo>
                  <a:pt x="334646" y="456841"/>
                  <a:pt x="333926" y="456841"/>
                  <a:pt x="333565" y="456841"/>
                </a:cubicBezTo>
                <a:lnTo>
                  <a:pt x="333563" y="456840"/>
                </a:lnTo>
                <a:lnTo>
                  <a:pt x="295119" y="456840"/>
                </a:lnTo>
                <a:cubicBezTo>
                  <a:pt x="296200" y="451072"/>
                  <a:pt x="296561" y="444945"/>
                  <a:pt x="296561" y="439177"/>
                </a:cubicBezTo>
                <a:cubicBezTo>
                  <a:pt x="296561" y="433050"/>
                  <a:pt x="296200" y="427282"/>
                  <a:pt x="295119" y="421515"/>
                </a:cubicBezTo>
                <a:cubicBezTo>
                  <a:pt x="295119" y="421154"/>
                  <a:pt x="295119" y="420794"/>
                  <a:pt x="294759" y="420073"/>
                </a:cubicBezTo>
                <a:lnTo>
                  <a:pt x="294759" y="419713"/>
                </a:lnTo>
                <a:lnTo>
                  <a:pt x="294759" y="418992"/>
                </a:lnTo>
                <a:lnTo>
                  <a:pt x="294759" y="418631"/>
                </a:lnTo>
                <a:lnTo>
                  <a:pt x="294398" y="417910"/>
                </a:lnTo>
                <a:lnTo>
                  <a:pt x="294398" y="417550"/>
                </a:lnTo>
                <a:lnTo>
                  <a:pt x="294398" y="416469"/>
                </a:lnTo>
                <a:lnTo>
                  <a:pt x="294038" y="415748"/>
                </a:lnTo>
                <a:lnTo>
                  <a:pt x="293677" y="415387"/>
                </a:lnTo>
                <a:lnTo>
                  <a:pt x="293677" y="415027"/>
                </a:lnTo>
                <a:lnTo>
                  <a:pt x="293677" y="414306"/>
                </a:lnTo>
                <a:lnTo>
                  <a:pt x="293677" y="413945"/>
                </a:lnTo>
                <a:lnTo>
                  <a:pt x="293317" y="412864"/>
                </a:lnTo>
                <a:cubicBezTo>
                  <a:pt x="293317" y="412143"/>
                  <a:pt x="292957" y="411783"/>
                  <a:pt x="292957" y="411783"/>
                </a:cubicBezTo>
                <a:lnTo>
                  <a:pt x="292957" y="411422"/>
                </a:lnTo>
                <a:lnTo>
                  <a:pt x="292957" y="410701"/>
                </a:lnTo>
                <a:lnTo>
                  <a:pt x="292596" y="409980"/>
                </a:lnTo>
                <a:lnTo>
                  <a:pt x="292236" y="409259"/>
                </a:lnTo>
                <a:lnTo>
                  <a:pt x="292236" y="408899"/>
                </a:lnTo>
                <a:cubicBezTo>
                  <a:pt x="292236" y="408539"/>
                  <a:pt x="291875" y="408178"/>
                  <a:pt x="291875" y="407818"/>
                </a:cubicBezTo>
                <a:lnTo>
                  <a:pt x="291515" y="406736"/>
                </a:lnTo>
                <a:lnTo>
                  <a:pt x="291155" y="406376"/>
                </a:lnTo>
                <a:lnTo>
                  <a:pt x="291155" y="405655"/>
                </a:lnTo>
                <a:lnTo>
                  <a:pt x="291155" y="405294"/>
                </a:lnTo>
                <a:lnTo>
                  <a:pt x="290794" y="404573"/>
                </a:lnTo>
                <a:lnTo>
                  <a:pt x="290794" y="404213"/>
                </a:lnTo>
                <a:lnTo>
                  <a:pt x="290073" y="403132"/>
                </a:lnTo>
                <a:lnTo>
                  <a:pt x="290073" y="402771"/>
                </a:lnTo>
                <a:lnTo>
                  <a:pt x="289713" y="402050"/>
                </a:lnTo>
                <a:lnTo>
                  <a:pt x="289713" y="401690"/>
                </a:lnTo>
                <a:lnTo>
                  <a:pt x="289353" y="400969"/>
                </a:lnTo>
                <a:lnTo>
                  <a:pt x="289353" y="400608"/>
                </a:lnTo>
                <a:lnTo>
                  <a:pt x="288992" y="399527"/>
                </a:lnTo>
                <a:lnTo>
                  <a:pt x="288632" y="399527"/>
                </a:lnTo>
                <a:cubicBezTo>
                  <a:pt x="288632" y="399167"/>
                  <a:pt x="288632" y="399167"/>
                  <a:pt x="288271" y="398446"/>
                </a:cubicBezTo>
                <a:lnTo>
                  <a:pt x="288271" y="398085"/>
                </a:lnTo>
                <a:lnTo>
                  <a:pt x="287911" y="397364"/>
                </a:lnTo>
                <a:lnTo>
                  <a:pt x="287550" y="397004"/>
                </a:lnTo>
                <a:lnTo>
                  <a:pt x="287550" y="396283"/>
                </a:lnTo>
                <a:lnTo>
                  <a:pt x="287190" y="395923"/>
                </a:lnTo>
                <a:cubicBezTo>
                  <a:pt x="287190" y="395923"/>
                  <a:pt x="287190" y="395562"/>
                  <a:pt x="286830" y="395202"/>
                </a:cubicBezTo>
                <a:lnTo>
                  <a:pt x="286469" y="394841"/>
                </a:lnTo>
                <a:lnTo>
                  <a:pt x="286469" y="394120"/>
                </a:lnTo>
                <a:lnTo>
                  <a:pt x="286109" y="393760"/>
                </a:lnTo>
                <a:lnTo>
                  <a:pt x="285748" y="393039"/>
                </a:lnTo>
                <a:lnTo>
                  <a:pt x="285748" y="392678"/>
                </a:lnTo>
                <a:cubicBezTo>
                  <a:pt x="285748" y="392318"/>
                  <a:pt x="285388" y="391958"/>
                  <a:pt x="285028" y="391958"/>
                </a:cubicBezTo>
                <a:lnTo>
                  <a:pt x="285028" y="391597"/>
                </a:lnTo>
                <a:lnTo>
                  <a:pt x="284667" y="390876"/>
                </a:lnTo>
                <a:lnTo>
                  <a:pt x="284667" y="390155"/>
                </a:lnTo>
                <a:lnTo>
                  <a:pt x="283946" y="389795"/>
                </a:lnTo>
                <a:lnTo>
                  <a:pt x="283946" y="389074"/>
                </a:lnTo>
                <a:lnTo>
                  <a:pt x="283586" y="388713"/>
                </a:lnTo>
                <a:lnTo>
                  <a:pt x="283225" y="388353"/>
                </a:lnTo>
                <a:cubicBezTo>
                  <a:pt x="282865" y="387992"/>
                  <a:pt x="282865" y="387632"/>
                  <a:pt x="282865" y="387272"/>
                </a:cubicBezTo>
                <a:lnTo>
                  <a:pt x="282505" y="386911"/>
                </a:lnTo>
                <a:lnTo>
                  <a:pt x="282144" y="386190"/>
                </a:lnTo>
                <a:lnTo>
                  <a:pt x="282144" y="385830"/>
                </a:lnTo>
                <a:lnTo>
                  <a:pt x="281423" y="385109"/>
                </a:lnTo>
                <a:cubicBezTo>
                  <a:pt x="281063" y="384748"/>
                  <a:pt x="281063" y="384388"/>
                  <a:pt x="281063" y="384388"/>
                </a:cubicBezTo>
                <a:lnTo>
                  <a:pt x="280703" y="384027"/>
                </a:lnTo>
                <a:cubicBezTo>
                  <a:pt x="280342" y="383667"/>
                  <a:pt x="280342" y="383307"/>
                  <a:pt x="279982" y="382946"/>
                </a:cubicBezTo>
                <a:lnTo>
                  <a:pt x="279982" y="382586"/>
                </a:lnTo>
                <a:lnTo>
                  <a:pt x="279261" y="381865"/>
                </a:lnTo>
                <a:lnTo>
                  <a:pt x="279261" y="381504"/>
                </a:lnTo>
                <a:lnTo>
                  <a:pt x="278900" y="381144"/>
                </a:lnTo>
                <a:lnTo>
                  <a:pt x="278540" y="380783"/>
                </a:lnTo>
                <a:cubicBezTo>
                  <a:pt x="278540" y="380783"/>
                  <a:pt x="278180" y="380062"/>
                  <a:pt x="277819" y="380062"/>
                </a:cubicBezTo>
                <a:lnTo>
                  <a:pt x="277819" y="379702"/>
                </a:lnTo>
                <a:lnTo>
                  <a:pt x="277819" y="379342"/>
                </a:lnTo>
                <a:lnTo>
                  <a:pt x="277459" y="378981"/>
                </a:lnTo>
                <a:lnTo>
                  <a:pt x="277098" y="378260"/>
                </a:lnTo>
                <a:lnTo>
                  <a:pt x="276738" y="377900"/>
                </a:lnTo>
                <a:lnTo>
                  <a:pt x="276378" y="377539"/>
                </a:lnTo>
                <a:lnTo>
                  <a:pt x="275657" y="377179"/>
                </a:lnTo>
                <a:lnTo>
                  <a:pt x="275657" y="376818"/>
                </a:lnTo>
                <a:cubicBezTo>
                  <a:pt x="275296" y="376458"/>
                  <a:pt x="275296" y="376097"/>
                  <a:pt x="274936" y="375737"/>
                </a:cubicBezTo>
                <a:lnTo>
                  <a:pt x="274936" y="375377"/>
                </a:lnTo>
                <a:lnTo>
                  <a:pt x="274215" y="375016"/>
                </a:lnTo>
                <a:lnTo>
                  <a:pt x="273855" y="374656"/>
                </a:lnTo>
                <a:lnTo>
                  <a:pt x="273494" y="373935"/>
                </a:lnTo>
                <a:cubicBezTo>
                  <a:pt x="273134" y="373574"/>
                  <a:pt x="272773" y="373214"/>
                  <a:pt x="272413" y="372853"/>
                </a:cubicBezTo>
                <a:cubicBezTo>
                  <a:pt x="272053" y="372493"/>
                  <a:pt x="272053" y="372132"/>
                  <a:pt x="271692" y="371772"/>
                </a:cubicBezTo>
                <a:lnTo>
                  <a:pt x="270971" y="371051"/>
                </a:lnTo>
                <a:lnTo>
                  <a:pt x="270611" y="370691"/>
                </a:lnTo>
                <a:lnTo>
                  <a:pt x="270251" y="369970"/>
                </a:lnTo>
                <a:lnTo>
                  <a:pt x="269890" y="369970"/>
                </a:lnTo>
                <a:cubicBezTo>
                  <a:pt x="269890" y="369609"/>
                  <a:pt x="269530" y="369249"/>
                  <a:pt x="269169" y="368888"/>
                </a:cubicBezTo>
                <a:lnTo>
                  <a:pt x="269169" y="368528"/>
                </a:lnTo>
                <a:lnTo>
                  <a:pt x="268448" y="368167"/>
                </a:lnTo>
                <a:lnTo>
                  <a:pt x="268088" y="367807"/>
                </a:lnTo>
                <a:lnTo>
                  <a:pt x="267728" y="367086"/>
                </a:lnTo>
                <a:lnTo>
                  <a:pt x="267367" y="367086"/>
                </a:lnTo>
                <a:cubicBezTo>
                  <a:pt x="267007" y="366726"/>
                  <a:pt x="266646" y="366365"/>
                  <a:pt x="266646" y="366365"/>
                </a:cubicBezTo>
                <a:cubicBezTo>
                  <a:pt x="249346" y="348703"/>
                  <a:pt x="226280" y="338249"/>
                  <a:pt x="202132" y="336447"/>
                </a:cubicBezTo>
                <a:cubicBezTo>
                  <a:pt x="199248" y="336087"/>
                  <a:pt x="196365" y="335726"/>
                  <a:pt x="193482" y="335726"/>
                </a:cubicBezTo>
                <a:cubicBezTo>
                  <a:pt x="166090" y="335726"/>
                  <a:pt x="139780" y="346540"/>
                  <a:pt x="120678" y="366365"/>
                </a:cubicBezTo>
                <a:cubicBezTo>
                  <a:pt x="120318" y="366365"/>
                  <a:pt x="119957" y="366726"/>
                  <a:pt x="119957" y="367086"/>
                </a:cubicBezTo>
                <a:lnTo>
                  <a:pt x="119597" y="367086"/>
                </a:lnTo>
                <a:lnTo>
                  <a:pt x="118876" y="367807"/>
                </a:lnTo>
                <a:lnTo>
                  <a:pt x="118876" y="368167"/>
                </a:lnTo>
                <a:lnTo>
                  <a:pt x="118155" y="368528"/>
                </a:lnTo>
                <a:lnTo>
                  <a:pt x="117795" y="368888"/>
                </a:lnTo>
                <a:cubicBezTo>
                  <a:pt x="117434" y="369249"/>
                  <a:pt x="117434" y="369609"/>
                  <a:pt x="117074" y="369970"/>
                </a:cubicBezTo>
                <a:lnTo>
                  <a:pt x="116353" y="370691"/>
                </a:lnTo>
                <a:lnTo>
                  <a:pt x="115993" y="371051"/>
                </a:lnTo>
                <a:lnTo>
                  <a:pt x="115632" y="371772"/>
                </a:lnTo>
                <a:lnTo>
                  <a:pt x="115272" y="371772"/>
                </a:lnTo>
                <a:cubicBezTo>
                  <a:pt x="114911" y="372132"/>
                  <a:pt x="114551" y="372493"/>
                  <a:pt x="114551" y="372853"/>
                </a:cubicBezTo>
                <a:cubicBezTo>
                  <a:pt x="114191" y="373214"/>
                  <a:pt x="113830" y="373574"/>
                  <a:pt x="113830" y="373935"/>
                </a:cubicBezTo>
                <a:lnTo>
                  <a:pt x="113109" y="374656"/>
                </a:lnTo>
                <a:lnTo>
                  <a:pt x="112749" y="375016"/>
                </a:lnTo>
                <a:lnTo>
                  <a:pt x="112028" y="375377"/>
                </a:lnTo>
                <a:lnTo>
                  <a:pt x="112028" y="375737"/>
                </a:lnTo>
                <a:cubicBezTo>
                  <a:pt x="111668" y="376097"/>
                  <a:pt x="111668" y="376458"/>
                  <a:pt x="111307" y="376818"/>
                </a:cubicBezTo>
                <a:lnTo>
                  <a:pt x="110947" y="377179"/>
                </a:lnTo>
                <a:cubicBezTo>
                  <a:pt x="110947" y="377179"/>
                  <a:pt x="110947" y="377539"/>
                  <a:pt x="110586" y="377539"/>
                </a:cubicBezTo>
                <a:lnTo>
                  <a:pt x="110586" y="377900"/>
                </a:lnTo>
                <a:lnTo>
                  <a:pt x="110226" y="378260"/>
                </a:lnTo>
                <a:lnTo>
                  <a:pt x="109866" y="378981"/>
                </a:lnTo>
                <a:lnTo>
                  <a:pt x="109145" y="379342"/>
                </a:lnTo>
                <a:lnTo>
                  <a:pt x="109145" y="379702"/>
                </a:lnTo>
                <a:lnTo>
                  <a:pt x="109145" y="380062"/>
                </a:lnTo>
                <a:cubicBezTo>
                  <a:pt x="108784" y="380062"/>
                  <a:pt x="108784" y="380783"/>
                  <a:pt x="108424" y="380783"/>
                </a:cubicBezTo>
                <a:lnTo>
                  <a:pt x="108424" y="381144"/>
                </a:lnTo>
                <a:lnTo>
                  <a:pt x="107703" y="381504"/>
                </a:lnTo>
                <a:lnTo>
                  <a:pt x="107343" y="381865"/>
                </a:lnTo>
                <a:lnTo>
                  <a:pt x="106982" y="382586"/>
                </a:lnTo>
                <a:lnTo>
                  <a:pt x="106982" y="382946"/>
                </a:lnTo>
                <a:cubicBezTo>
                  <a:pt x="106622" y="383307"/>
                  <a:pt x="106622" y="383667"/>
                  <a:pt x="106261" y="384027"/>
                </a:cubicBezTo>
                <a:lnTo>
                  <a:pt x="106261" y="384388"/>
                </a:lnTo>
                <a:cubicBezTo>
                  <a:pt x="106261" y="384388"/>
                  <a:pt x="105901" y="384748"/>
                  <a:pt x="105541" y="385109"/>
                </a:cubicBezTo>
                <a:lnTo>
                  <a:pt x="105180" y="385830"/>
                </a:lnTo>
                <a:lnTo>
                  <a:pt x="104820" y="386190"/>
                </a:lnTo>
                <a:lnTo>
                  <a:pt x="104459" y="386911"/>
                </a:lnTo>
                <a:lnTo>
                  <a:pt x="104459" y="387272"/>
                </a:lnTo>
                <a:cubicBezTo>
                  <a:pt x="104099" y="387632"/>
                  <a:pt x="104099" y="387992"/>
                  <a:pt x="103739" y="388353"/>
                </a:cubicBezTo>
                <a:lnTo>
                  <a:pt x="103378" y="388713"/>
                </a:lnTo>
                <a:lnTo>
                  <a:pt x="103018" y="389074"/>
                </a:lnTo>
                <a:lnTo>
                  <a:pt x="103018" y="389795"/>
                </a:lnTo>
                <a:lnTo>
                  <a:pt x="102657" y="390155"/>
                </a:lnTo>
                <a:lnTo>
                  <a:pt x="102657" y="390876"/>
                </a:lnTo>
                <a:lnTo>
                  <a:pt x="101936" y="391597"/>
                </a:lnTo>
                <a:cubicBezTo>
                  <a:pt x="101936" y="391958"/>
                  <a:pt x="101576" y="392318"/>
                  <a:pt x="101576" y="392678"/>
                </a:cubicBezTo>
                <a:lnTo>
                  <a:pt x="101216" y="393039"/>
                </a:lnTo>
                <a:lnTo>
                  <a:pt x="100855" y="393760"/>
                </a:lnTo>
                <a:lnTo>
                  <a:pt x="100855" y="394120"/>
                </a:lnTo>
                <a:lnTo>
                  <a:pt x="100495" y="394841"/>
                </a:lnTo>
                <a:lnTo>
                  <a:pt x="100134" y="394841"/>
                </a:lnTo>
                <a:cubicBezTo>
                  <a:pt x="100134" y="395562"/>
                  <a:pt x="99774" y="395923"/>
                  <a:pt x="99774" y="395923"/>
                </a:cubicBezTo>
                <a:lnTo>
                  <a:pt x="99774" y="396283"/>
                </a:lnTo>
                <a:cubicBezTo>
                  <a:pt x="99414" y="396643"/>
                  <a:pt x="99414" y="397004"/>
                  <a:pt x="99414" y="397364"/>
                </a:cubicBezTo>
                <a:lnTo>
                  <a:pt x="99053" y="397364"/>
                </a:lnTo>
                <a:lnTo>
                  <a:pt x="99053" y="398085"/>
                </a:lnTo>
                <a:lnTo>
                  <a:pt x="98693" y="398446"/>
                </a:lnTo>
                <a:cubicBezTo>
                  <a:pt x="98332" y="399167"/>
                  <a:pt x="98332" y="399167"/>
                  <a:pt x="98332" y="399527"/>
                </a:cubicBezTo>
                <a:cubicBezTo>
                  <a:pt x="97972" y="399888"/>
                  <a:pt x="97972" y="400248"/>
                  <a:pt x="97972" y="400608"/>
                </a:cubicBezTo>
                <a:lnTo>
                  <a:pt x="97611" y="400969"/>
                </a:lnTo>
                <a:lnTo>
                  <a:pt x="97251" y="401690"/>
                </a:lnTo>
                <a:lnTo>
                  <a:pt x="97251" y="402050"/>
                </a:lnTo>
                <a:lnTo>
                  <a:pt x="96891" y="402771"/>
                </a:lnTo>
                <a:lnTo>
                  <a:pt x="96891" y="403132"/>
                </a:lnTo>
                <a:cubicBezTo>
                  <a:pt x="96891" y="403492"/>
                  <a:pt x="96530" y="403853"/>
                  <a:pt x="96170" y="404213"/>
                </a:cubicBezTo>
                <a:cubicBezTo>
                  <a:pt x="96170" y="404573"/>
                  <a:pt x="96170" y="404934"/>
                  <a:pt x="96170" y="405294"/>
                </a:cubicBezTo>
                <a:lnTo>
                  <a:pt x="95809" y="405655"/>
                </a:lnTo>
                <a:lnTo>
                  <a:pt x="95809" y="406376"/>
                </a:lnTo>
                <a:lnTo>
                  <a:pt x="95449" y="406736"/>
                </a:lnTo>
                <a:lnTo>
                  <a:pt x="95449" y="407818"/>
                </a:lnTo>
                <a:lnTo>
                  <a:pt x="95089" y="407818"/>
                </a:lnTo>
                <a:cubicBezTo>
                  <a:pt x="95089" y="408178"/>
                  <a:pt x="94728" y="408539"/>
                  <a:pt x="94728" y="408899"/>
                </a:cubicBezTo>
                <a:lnTo>
                  <a:pt x="94728" y="409259"/>
                </a:lnTo>
                <a:lnTo>
                  <a:pt x="94368" y="410341"/>
                </a:lnTo>
                <a:lnTo>
                  <a:pt x="94368" y="411422"/>
                </a:lnTo>
                <a:lnTo>
                  <a:pt x="94007" y="411783"/>
                </a:lnTo>
                <a:cubicBezTo>
                  <a:pt x="94007" y="411783"/>
                  <a:pt x="93647" y="412143"/>
                  <a:pt x="93647" y="412864"/>
                </a:cubicBezTo>
                <a:lnTo>
                  <a:pt x="93647" y="413945"/>
                </a:lnTo>
                <a:lnTo>
                  <a:pt x="93286" y="414306"/>
                </a:lnTo>
                <a:lnTo>
                  <a:pt x="93286" y="415027"/>
                </a:lnTo>
                <a:lnTo>
                  <a:pt x="93286" y="415387"/>
                </a:lnTo>
                <a:lnTo>
                  <a:pt x="92926" y="416108"/>
                </a:lnTo>
                <a:lnTo>
                  <a:pt x="92926" y="416469"/>
                </a:lnTo>
                <a:cubicBezTo>
                  <a:pt x="92566" y="416829"/>
                  <a:pt x="92566" y="417189"/>
                  <a:pt x="92566" y="417550"/>
                </a:cubicBezTo>
                <a:lnTo>
                  <a:pt x="92566" y="417910"/>
                </a:lnTo>
                <a:lnTo>
                  <a:pt x="92205" y="418631"/>
                </a:lnTo>
                <a:lnTo>
                  <a:pt x="92205" y="418992"/>
                </a:lnTo>
                <a:lnTo>
                  <a:pt x="92205" y="420073"/>
                </a:lnTo>
                <a:cubicBezTo>
                  <a:pt x="92205" y="420794"/>
                  <a:pt x="91845" y="421154"/>
                  <a:pt x="91845" y="421515"/>
                </a:cubicBezTo>
                <a:lnTo>
                  <a:pt x="91783" y="422275"/>
                </a:lnTo>
                <a:lnTo>
                  <a:pt x="93299" y="422275"/>
                </a:lnTo>
                <a:cubicBezTo>
                  <a:pt x="92210" y="427920"/>
                  <a:pt x="91847" y="433564"/>
                  <a:pt x="91847" y="439561"/>
                </a:cubicBezTo>
                <a:cubicBezTo>
                  <a:pt x="91847" y="445206"/>
                  <a:pt x="92210" y="451203"/>
                  <a:pt x="93299" y="456847"/>
                </a:cubicBezTo>
                <a:lnTo>
                  <a:pt x="17788" y="456847"/>
                </a:lnTo>
                <a:cubicBezTo>
                  <a:pt x="7987" y="456847"/>
                  <a:pt x="0" y="449086"/>
                  <a:pt x="0" y="439561"/>
                </a:cubicBezTo>
                <a:cubicBezTo>
                  <a:pt x="0" y="429683"/>
                  <a:pt x="7987" y="422275"/>
                  <a:pt x="17788" y="422275"/>
                </a:cubicBezTo>
                <a:lnTo>
                  <a:pt x="18529" y="422275"/>
                </a:lnTo>
                <a:lnTo>
                  <a:pt x="18681" y="420073"/>
                </a:lnTo>
                <a:lnTo>
                  <a:pt x="31656" y="322750"/>
                </a:lnTo>
                <a:cubicBezTo>
                  <a:pt x="36341" y="289227"/>
                  <a:pt x="50037" y="257868"/>
                  <a:pt x="70220" y="231554"/>
                </a:cubicBezTo>
                <a:cubicBezTo>
                  <a:pt x="78509" y="220380"/>
                  <a:pt x="88241" y="210287"/>
                  <a:pt x="98332" y="201276"/>
                </a:cubicBezTo>
                <a:cubicBezTo>
                  <a:pt x="127886" y="175323"/>
                  <a:pt x="162126" y="155859"/>
                  <a:pt x="202132" y="151893"/>
                </a:cubicBezTo>
                <a:cubicBezTo>
                  <a:pt x="209340" y="151173"/>
                  <a:pt x="216909" y="150812"/>
                  <a:pt x="224478" y="151173"/>
                </a:cubicBezTo>
                <a:cubicBezTo>
                  <a:pt x="227721" y="151533"/>
                  <a:pt x="231325" y="151173"/>
                  <a:pt x="234209" y="151173"/>
                </a:cubicBezTo>
                <a:lnTo>
                  <a:pt x="315912" y="150879"/>
                </a:lnTo>
                <a:lnTo>
                  <a:pt x="315912" y="132990"/>
                </a:lnTo>
                <a:lnTo>
                  <a:pt x="246062" y="132990"/>
                </a:lnTo>
                <a:lnTo>
                  <a:pt x="246062" y="42862"/>
                </a:lnTo>
                <a:lnTo>
                  <a:pt x="315912" y="42862"/>
                </a:lnTo>
                <a:lnTo>
                  <a:pt x="315912" y="17612"/>
                </a:lnTo>
                <a:cubicBezTo>
                  <a:pt x="315912" y="7548"/>
                  <a:pt x="323838" y="0"/>
                  <a:pt x="333565"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7" name="Freeform 36">
            <a:extLst>
              <a:ext uri="{FF2B5EF4-FFF2-40B4-BE49-F238E27FC236}">
                <a16:creationId xmlns:a16="http://schemas.microsoft.com/office/drawing/2014/main" id="{42DDFFDA-8DB8-7E4C-AF0F-2560B6331B5A}"/>
              </a:ext>
            </a:extLst>
          </p:cNvPr>
          <p:cNvSpPr>
            <a:spLocks noChangeArrowheads="1"/>
          </p:cNvSpPr>
          <p:nvPr/>
        </p:nvSpPr>
        <p:spPr bwMode="auto">
          <a:xfrm>
            <a:off x="12099024" y="4987349"/>
            <a:ext cx="868003" cy="853715"/>
          </a:xfrm>
          <a:custGeom>
            <a:avLst/>
            <a:gdLst>
              <a:gd name="connsiteX0" fmla="*/ 441684 w 868003"/>
              <a:gd name="connsiteY0" fmla="*/ 530225 h 853715"/>
              <a:gd name="connsiteX1" fmla="*/ 593235 w 868003"/>
              <a:gd name="connsiteY1" fmla="*/ 584260 h 853715"/>
              <a:gd name="connsiteX2" fmla="*/ 720366 w 868003"/>
              <a:gd name="connsiteY2" fmla="*/ 538511 h 853715"/>
              <a:gd name="connsiteX3" fmla="*/ 720366 w 868003"/>
              <a:gd name="connsiteY3" fmla="*/ 748887 h 853715"/>
              <a:gd name="connsiteX4" fmla="*/ 716416 w 868003"/>
              <a:gd name="connsiteY4" fmla="*/ 755011 h 853715"/>
              <a:gd name="connsiteX5" fmla="*/ 441325 w 868003"/>
              <a:gd name="connsiteY5" fmla="*/ 853715 h 853715"/>
              <a:gd name="connsiteX6" fmla="*/ 441684 w 868003"/>
              <a:gd name="connsiteY6" fmla="*/ 851554 h 853715"/>
              <a:gd name="connsiteX7" fmla="*/ 426679 w 868003"/>
              <a:gd name="connsiteY7" fmla="*/ 530225 h 853715"/>
              <a:gd name="connsiteX8" fmla="*/ 426679 w 868003"/>
              <a:gd name="connsiteY8" fmla="*/ 851556 h 853715"/>
              <a:gd name="connsiteX9" fmla="*/ 426679 w 868003"/>
              <a:gd name="connsiteY9" fmla="*/ 853715 h 853715"/>
              <a:gd name="connsiteX10" fmla="*/ 151234 w 868003"/>
              <a:gd name="connsiteY10" fmla="*/ 754761 h 853715"/>
              <a:gd name="connsiteX11" fmla="*/ 147638 w 868003"/>
              <a:gd name="connsiteY11" fmla="*/ 748644 h 853715"/>
              <a:gd name="connsiteX12" fmla="*/ 147638 w 868003"/>
              <a:gd name="connsiteY12" fmla="*/ 538501 h 853715"/>
              <a:gd name="connsiteX13" fmla="*/ 274932 w 868003"/>
              <a:gd name="connsiteY13" fmla="*/ 584200 h 853715"/>
              <a:gd name="connsiteX14" fmla="*/ 274826 w 868003"/>
              <a:gd name="connsiteY14" fmla="*/ 260350 h 853715"/>
              <a:gd name="connsiteX15" fmla="*/ 433822 w 868003"/>
              <a:gd name="connsiteY15" fmla="*/ 317329 h 853715"/>
              <a:gd name="connsiteX16" fmla="*/ 593178 w 868003"/>
              <a:gd name="connsiteY16" fmla="*/ 260350 h 853715"/>
              <a:gd name="connsiteX17" fmla="*/ 868003 w 868003"/>
              <a:gd name="connsiteY17" fmla="*/ 359523 h 853715"/>
              <a:gd name="connsiteX18" fmla="*/ 708288 w 868003"/>
              <a:gd name="connsiteY18" fmla="*/ 413977 h 853715"/>
              <a:gd name="connsiteX19" fmla="*/ 868003 w 868003"/>
              <a:gd name="connsiteY19" fmla="*/ 468792 h 853715"/>
              <a:gd name="connsiteX20" fmla="*/ 593178 w 868003"/>
              <a:gd name="connsiteY20" fmla="*/ 567965 h 853715"/>
              <a:gd name="connsiteX21" fmla="*/ 433822 w 868003"/>
              <a:gd name="connsiteY21" fmla="*/ 510625 h 853715"/>
              <a:gd name="connsiteX22" fmla="*/ 706130 w 868003"/>
              <a:gd name="connsiteY22" fmla="*/ 413977 h 853715"/>
              <a:gd name="connsiteX23" fmla="*/ 433822 w 868003"/>
              <a:gd name="connsiteY23" fmla="*/ 317690 h 853715"/>
              <a:gd name="connsiteX24" fmla="*/ 161514 w 868003"/>
              <a:gd name="connsiteY24" fmla="*/ 413977 h 853715"/>
              <a:gd name="connsiteX25" fmla="*/ 433822 w 868003"/>
              <a:gd name="connsiteY25" fmla="*/ 510625 h 853715"/>
              <a:gd name="connsiteX26" fmla="*/ 274826 w 868003"/>
              <a:gd name="connsiteY26" fmla="*/ 567965 h 853715"/>
              <a:gd name="connsiteX27" fmla="*/ 0 w 868003"/>
              <a:gd name="connsiteY27" fmla="*/ 468792 h 853715"/>
              <a:gd name="connsiteX28" fmla="*/ 159356 w 868003"/>
              <a:gd name="connsiteY28" fmla="*/ 413977 h 853715"/>
              <a:gd name="connsiteX29" fmla="*/ 0 w 868003"/>
              <a:gd name="connsiteY29" fmla="*/ 359523 h 853715"/>
              <a:gd name="connsiteX30" fmla="*/ 434794 w 868003"/>
              <a:gd name="connsiteY30" fmla="*/ 0 h 853715"/>
              <a:gd name="connsiteX31" fmla="*/ 529864 w 868003"/>
              <a:gd name="connsiteY31" fmla="*/ 93442 h 853715"/>
              <a:gd name="connsiteX32" fmla="*/ 483956 w 868003"/>
              <a:gd name="connsiteY32" fmla="*/ 93442 h 853715"/>
              <a:gd name="connsiteX33" fmla="*/ 483956 w 868003"/>
              <a:gd name="connsiteY33" fmla="*/ 258404 h 853715"/>
              <a:gd name="connsiteX34" fmla="*/ 385633 w 868003"/>
              <a:gd name="connsiteY34" fmla="*/ 258404 h 853715"/>
              <a:gd name="connsiteX35" fmla="*/ 385633 w 868003"/>
              <a:gd name="connsiteY35" fmla="*/ 93442 h 853715"/>
              <a:gd name="connsiteX36" fmla="*/ 339725 w 868003"/>
              <a:gd name="connsiteY36" fmla="*/ 93442 h 853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68003" h="853715">
                <a:moveTo>
                  <a:pt x="441684" y="530225"/>
                </a:moveTo>
                <a:lnTo>
                  <a:pt x="593235" y="584260"/>
                </a:lnTo>
                <a:lnTo>
                  <a:pt x="720366" y="538511"/>
                </a:lnTo>
                <a:lnTo>
                  <a:pt x="720366" y="748887"/>
                </a:lnTo>
                <a:cubicBezTo>
                  <a:pt x="720366" y="751409"/>
                  <a:pt x="718930" y="753930"/>
                  <a:pt x="716416" y="755011"/>
                </a:cubicBezTo>
                <a:lnTo>
                  <a:pt x="441325" y="853715"/>
                </a:lnTo>
                <a:cubicBezTo>
                  <a:pt x="441325" y="852995"/>
                  <a:pt x="441684" y="852634"/>
                  <a:pt x="441684" y="851554"/>
                </a:cubicBezTo>
                <a:close/>
                <a:moveTo>
                  <a:pt x="426679" y="530225"/>
                </a:moveTo>
                <a:lnTo>
                  <a:pt x="426679" y="851556"/>
                </a:lnTo>
                <a:cubicBezTo>
                  <a:pt x="426679" y="852276"/>
                  <a:pt x="426679" y="852996"/>
                  <a:pt x="426679" y="853715"/>
                </a:cubicBezTo>
                <a:lnTo>
                  <a:pt x="151234" y="754761"/>
                </a:lnTo>
                <a:cubicBezTo>
                  <a:pt x="149076" y="753682"/>
                  <a:pt x="147638" y="751163"/>
                  <a:pt x="147638" y="748644"/>
                </a:cubicBezTo>
                <a:lnTo>
                  <a:pt x="147638" y="538501"/>
                </a:lnTo>
                <a:lnTo>
                  <a:pt x="274932" y="584200"/>
                </a:lnTo>
                <a:close/>
                <a:moveTo>
                  <a:pt x="274826" y="260350"/>
                </a:moveTo>
                <a:lnTo>
                  <a:pt x="433822" y="317329"/>
                </a:lnTo>
                <a:lnTo>
                  <a:pt x="593178" y="260350"/>
                </a:lnTo>
                <a:lnTo>
                  <a:pt x="868003" y="359523"/>
                </a:lnTo>
                <a:lnTo>
                  <a:pt x="708288" y="413977"/>
                </a:lnTo>
                <a:lnTo>
                  <a:pt x="868003" y="468792"/>
                </a:lnTo>
                <a:lnTo>
                  <a:pt x="593178" y="567965"/>
                </a:lnTo>
                <a:lnTo>
                  <a:pt x="433822" y="510625"/>
                </a:lnTo>
                <a:lnTo>
                  <a:pt x="706130" y="413977"/>
                </a:lnTo>
                <a:lnTo>
                  <a:pt x="433822" y="317690"/>
                </a:lnTo>
                <a:lnTo>
                  <a:pt x="161514" y="413977"/>
                </a:lnTo>
                <a:lnTo>
                  <a:pt x="433822" y="510625"/>
                </a:lnTo>
                <a:lnTo>
                  <a:pt x="274826" y="567965"/>
                </a:lnTo>
                <a:lnTo>
                  <a:pt x="0" y="468792"/>
                </a:lnTo>
                <a:lnTo>
                  <a:pt x="159356" y="413977"/>
                </a:lnTo>
                <a:lnTo>
                  <a:pt x="0" y="359523"/>
                </a:lnTo>
                <a:close/>
                <a:moveTo>
                  <a:pt x="434794" y="0"/>
                </a:moveTo>
                <a:lnTo>
                  <a:pt x="529864" y="93442"/>
                </a:lnTo>
                <a:lnTo>
                  <a:pt x="483956" y="93442"/>
                </a:lnTo>
                <a:lnTo>
                  <a:pt x="483956" y="258404"/>
                </a:lnTo>
                <a:lnTo>
                  <a:pt x="385633" y="258404"/>
                </a:lnTo>
                <a:lnTo>
                  <a:pt x="385633" y="93442"/>
                </a:lnTo>
                <a:lnTo>
                  <a:pt x="339725" y="93442"/>
                </a:ln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9" name="Freeform 38">
            <a:extLst>
              <a:ext uri="{FF2B5EF4-FFF2-40B4-BE49-F238E27FC236}">
                <a16:creationId xmlns:a16="http://schemas.microsoft.com/office/drawing/2014/main" id="{E16C7BA8-1149-4F43-8BB8-E33AC357205D}"/>
              </a:ext>
            </a:extLst>
          </p:cNvPr>
          <p:cNvSpPr>
            <a:spLocks noChangeArrowheads="1"/>
          </p:cNvSpPr>
          <p:nvPr/>
        </p:nvSpPr>
        <p:spPr bwMode="auto">
          <a:xfrm>
            <a:off x="13359158" y="7495874"/>
            <a:ext cx="869591" cy="787042"/>
          </a:xfrm>
          <a:custGeom>
            <a:avLst/>
            <a:gdLst>
              <a:gd name="connsiteX0" fmla="*/ 642758 w 869591"/>
              <a:gd name="connsiteY0" fmla="*/ 670575 h 787042"/>
              <a:gd name="connsiteX1" fmla="*/ 620018 w 869591"/>
              <a:gd name="connsiteY1" fmla="*/ 679534 h 787042"/>
              <a:gd name="connsiteX2" fmla="*/ 610633 w 869591"/>
              <a:gd name="connsiteY2" fmla="*/ 702111 h 787042"/>
              <a:gd name="connsiteX3" fmla="*/ 620018 w 869591"/>
              <a:gd name="connsiteY3" fmla="*/ 724687 h 787042"/>
              <a:gd name="connsiteX4" fmla="*/ 642758 w 869591"/>
              <a:gd name="connsiteY4" fmla="*/ 734005 h 787042"/>
              <a:gd name="connsiteX5" fmla="*/ 665136 w 869591"/>
              <a:gd name="connsiteY5" fmla="*/ 724687 h 787042"/>
              <a:gd name="connsiteX6" fmla="*/ 674521 w 869591"/>
              <a:gd name="connsiteY6" fmla="*/ 702111 h 787042"/>
              <a:gd name="connsiteX7" fmla="*/ 665136 w 869591"/>
              <a:gd name="connsiteY7" fmla="*/ 679534 h 787042"/>
              <a:gd name="connsiteX8" fmla="*/ 642758 w 869591"/>
              <a:gd name="connsiteY8" fmla="*/ 670575 h 787042"/>
              <a:gd name="connsiteX9" fmla="*/ 191546 w 869591"/>
              <a:gd name="connsiteY9" fmla="*/ 670575 h 787042"/>
              <a:gd name="connsiteX10" fmla="*/ 169168 w 869591"/>
              <a:gd name="connsiteY10" fmla="*/ 679534 h 787042"/>
              <a:gd name="connsiteX11" fmla="*/ 159783 w 869591"/>
              <a:gd name="connsiteY11" fmla="*/ 702111 h 787042"/>
              <a:gd name="connsiteX12" fmla="*/ 169168 w 869591"/>
              <a:gd name="connsiteY12" fmla="*/ 724687 h 787042"/>
              <a:gd name="connsiteX13" fmla="*/ 191546 w 869591"/>
              <a:gd name="connsiteY13" fmla="*/ 734005 h 787042"/>
              <a:gd name="connsiteX14" fmla="*/ 214286 w 869591"/>
              <a:gd name="connsiteY14" fmla="*/ 724687 h 787042"/>
              <a:gd name="connsiteX15" fmla="*/ 224032 w 869591"/>
              <a:gd name="connsiteY15" fmla="*/ 702111 h 787042"/>
              <a:gd name="connsiteX16" fmla="*/ 214286 w 869591"/>
              <a:gd name="connsiteY16" fmla="*/ 679534 h 787042"/>
              <a:gd name="connsiteX17" fmla="*/ 191546 w 869591"/>
              <a:gd name="connsiteY17" fmla="*/ 670575 h 787042"/>
              <a:gd name="connsiteX18" fmla="*/ 642758 w 869591"/>
              <a:gd name="connsiteY18" fmla="*/ 617538 h 787042"/>
              <a:gd name="connsiteX19" fmla="*/ 703036 w 869591"/>
              <a:gd name="connsiteY19" fmla="*/ 642265 h 787042"/>
              <a:gd name="connsiteX20" fmla="*/ 728302 w 869591"/>
              <a:gd name="connsiteY20" fmla="*/ 702111 h 787042"/>
              <a:gd name="connsiteX21" fmla="*/ 703036 w 869591"/>
              <a:gd name="connsiteY21" fmla="*/ 762315 h 787042"/>
              <a:gd name="connsiteX22" fmla="*/ 642758 w 869591"/>
              <a:gd name="connsiteY22" fmla="*/ 787042 h 787042"/>
              <a:gd name="connsiteX23" fmla="*/ 582118 w 869591"/>
              <a:gd name="connsiteY23" fmla="*/ 762315 h 787042"/>
              <a:gd name="connsiteX24" fmla="*/ 557213 w 869591"/>
              <a:gd name="connsiteY24" fmla="*/ 702111 h 787042"/>
              <a:gd name="connsiteX25" fmla="*/ 582118 w 869591"/>
              <a:gd name="connsiteY25" fmla="*/ 642265 h 787042"/>
              <a:gd name="connsiteX26" fmla="*/ 642758 w 869591"/>
              <a:gd name="connsiteY26" fmla="*/ 617538 h 787042"/>
              <a:gd name="connsiteX27" fmla="*/ 191546 w 869591"/>
              <a:gd name="connsiteY27" fmla="*/ 617538 h 787042"/>
              <a:gd name="connsiteX28" fmla="*/ 252186 w 869591"/>
              <a:gd name="connsiteY28" fmla="*/ 642265 h 787042"/>
              <a:gd name="connsiteX29" fmla="*/ 277452 w 869591"/>
              <a:gd name="connsiteY29" fmla="*/ 702111 h 787042"/>
              <a:gd name="connsiteX30" fmla="*/ 252186 w 869591"/>
              <a:gd name="connsiteY30" fmla="*/ 762315 h 787042"/>
              <a:gd name="connsiteX31" fmla="*/ 191546 w 869591"/>
              <a:gd name="connsiteY31" fmla="*/ 787042 h 787042"/>
              <a:gd name="connsiteX32" fmla="*/ 131268 w 869591"/>
              <a:gd name="connsiteY32" fmla="*/ 762315 h 787042"/>
              <a:gd name="connsiteX33" fmla="*/ 106363 w 869591"/>
              <a:gd name="connsiteY33" fmla="*/ 702111 h 787042"/>
              <a:gd name="connsiteX34" fmla="*/ 131268 w 869591"/>
              <a:gd name="connsiteY34" fmla="*/ 642265 h 787042"/>
              <a:gd name="connsiteX35" fmla="*/ 191546 w 869591"/>
              <a:gd name="connsiteY35" fmla="*/ 617538 h 787042"/>
              <a:gd name="connsiteX36" fmla="*/ 226640 w 869591"/>
              <a:gd name="connsiteY36" fmla="*/ 449981 h 787042"/>
              <a:gd name="connsiteX37" fmla="*/ 202132 w 869591"/>
              <a:gd name="connsiteY37" fmla="*/ 452141 h 787042"/>
              <a:gd name="connsiteX38" fmla="*/ 121760 w 869591"/>
              <a:gd name="connsiteY38" fmla="*/ 491385 h 787042"/>
              <a:gd name="connsiteX39" fmla="*/ 87521 w 869591"/>
              <a:gd name="connsiteY39" fmla="*/ 532788 h 787042"/>
              <a:gd name="connsiteX40" fmla="*/ 202132 w 869591"/>
              <a:gd name="connsiteY40" fmla="*/ 532788 h 787042"/>
              <a:gd name="connsiteX41" fmla="*/ 315913 w 869591"/>
              <a:gd name="connsiteY41" fmla="*/ 532788 h 787042"/>
              <a:gd name="connsiteX42" fmla="*/ 315913 w 869591"/>
              <a:gd name="connsiteY42" fmla="*/ 449981 h 787042"/>
              <a:gd name="connsiteX43" fmla="*/ 333926 w 869591"/>
              <a:gd name="connsiteY43" fmla="*/ 261938 h 787042"/>
              <a:gd name="connsiteX44" fmla="*/ 376798 w 869591"/>
              <a:gd name="connsiteY44" fmla="*/ 261938 h 787042"/>
              <a:gd name="connsiteX45" fmla="*/ 376798 w 869591"/>
              <a:gd name="connsiteY45" fmla="*/ 262298 h 787042"/>
              <a:gd name="connsiteX46" fmla="*/ 438765 w 869591"/>
              <a:gd name="connsiteY46" fmla="*/ 411503 h 787042"/>
              <a:gd name="connsiteX47" fmla="*/ 587196 w 869591"/>
              <a:gd name="connsiteY47" fmla="*/ 473131 h 787042"/>
              <a:gd name="connsiteX48" fmla="*/ 736347 w 869591"/>
              <a:gd name="connsiteY48" fmla="*/ 411503 h 787042"/>
              <a:gd name="connsiteX49" fmla="*/ 797953 w 869591"/>
              <a:gd name="connsiteY49" fmla="*/ 262298 h 787042"/>
              <a:gd name="connsiteX50" fmla="*/ 797953 w 869591"/>
              <a:gd name="connsiteY50" fmla="*/ 261938 h 787042"/>
              <a:gd name="connsiteX51" fmla="*/ 840825 w 869591"/>
              <a:gd name="connsiteY51" fmla="*/ 261938 h 787042"/>
              <a:gd name="connsiteX52" fmla="*/ 858478 w 869591"/>
              <a:gd name="connsiteY52" fmla="*/ 279597 h 787042"/>
              <a:gd name="connsiteX53" fmla="*/ 858478 w 869591"/>
              <a:gd name="connsiteY53" fmla="*/ 684213 h 787042"/>
              <a:gd name="connsiteX54" fmla="*/ 869591 w 869591"/>
              <a:gd name="connsiteY54" fmla="*/ 684213 h 787042"/>
              <a:gd name="connsiteX55" fmla="*/ 869591 w 869591"/>
              <a:gd name="connsiteY55" fmla="*/ 720360 h 787042"/>
              <a:gd name="connsiteX56" fmla="*/ 841562 w 869591"/>
              <a:gd name="connsiteY56" fmla="*/ 720360 h 787042"/>
              <a:gd name="connsiteX57" fmla="*/ 840835 w 869591"/>
              <a:gd name="connsiteY57" fmla="*/ 720360 h 787042"/>
              <a:gd name="connsiteX58" fmla="*/ 840825 w 869591"/>
              <a:gd name="connsiteY58" fmla="*/ 720365 h 787042"/>
              <a:gd name="connsiteX59" fmla="*/ 743552 w 869591"/>
              <a:gd name="connsiteY59" fmla="*/ 720365 h 787042"/>
              <a:gd name="connsiteX60" fmla="*/ 714731 w 869591"/>
              <a:gd name="connsiteY60" fmla="*/ 629544 h 787042"/>
              <a:gd name="connsiteX61" fmla="*/ 641956 w 869591"/>
              <a:gd name="connsiteY61" fmla="*/ 599271 h 787042"/>
              <a:gd name="connsiteX62" fmla="*/ 568822 w 869591"/>
              <a:gd name="connsiteY62" fmla="*/ 629544 h 787042"/>
              <a:gd name="connsiteX63" fmla="*/ 538559 w 869591"/>
              <a:gd name="connsiteY63" fmla="*/ 702345 h 787042"/>
              <a:gd name="connsiteX64" fmla="*/ 540000 w 869591"/>
              <a:gd name="connsiteY64" fmla="*/ 720365 h 787042"/>
              <a:gd name="connsiteX65" fmla="*/ 335367 w 869591"/>
              <a:gd name="connsiteY65" fmla="*/ 720365 h 787042"/>
              <a:gd name="connsiteX66" fmla="*/ 334405 w 869591"/>
              <a:gd name="connsiteY66" fmla="*/ 720365 h 787042"/>
              <a:gd name="connsiteX67" fmla="*/ 334404 w 869591"/>
              <a:gd name="connsiteY67" fmla="*/ 720365 h 787042"/>
              <a:gd name="connsiteX68" fmla="*/ 295119 w 869591"/>
              <a:gd name="connsiteY68" fmla="*/ 720365 h 787042"/>
              <a:gd name="connsiteX69" fmla="*/ 296561 w 869591"/>
              <a:gd name="connsiteY69" fmla="*/ 702364 h 787042"/>
              <a:gd name="connsiteX70" fmla="*/ 295119 w 869591"/>
              <a:gd name="connsiteY70" fmla="*/ 684722 h 787042"/>
              <a:gd name="connsiteX71" fmla="*/ 294759 w 869591"/>
              <a:gd name="connsiteY71" fmla="*/ 683642 h 787042"/>
              <a:gd name="connsiteX72" fmla="*/ 294759 w 869591"/>
              <a:gd name="connsiteY72" fmla="*/ 683282 h 787042"/>
              <a:gd name="connsiteX73" fmla="*/ 294759 w 869591"/>
              <a:gd name="connsiteY73" fmla="*/ 682562 h 787042"/>
              <a:gd name="connsiteX74" fmla="*/ 294398 w 869591"/>
              <a:gd name="connsiteY74" fmla="*/ 681842 h 787042"/>
              <a:gd name="connsiteX75" fmla="*/ 294398 w 869591"/>
              <a:gd name="connsiteY75" fmla="*/ 681482 h 787042"/>
              <a:gd name="connsiteX76" fmla="*/ 294398 w 869591"/>
              <a:gd name="connsiteY76" fmla="*/ 680762 h 787042"/>
              <a:gd name="connsiteX77" fmla="*/ 294038 w 869591"/>
              <a:gd name="connsiteY77" fmla="*/ 679682 h 787042"/>
              <a:gd name="connsiteX78" fmla="*/ 294038 w 869591"/>
              <a:gd name="connsiteY78" fmla="*/ 679322 h 787042"/>
              <a:gd name="connsiteX79" fmla="*/ 294038 w 869591"/>
              <a:gd name="connsiteY79" fmla="*/ 678962 h 787042"/>
              <a:gd name="connsiteX80" fmla="*/ 293677 w 869591"/>
              <a:gd name="connsiteY80" fmla="*/ 678241 h 787042"/>
              <a:gd name="connsiteX81" fmla="*/ 293677 w 869591"/>
              <a:gd name="connsiteY81" fmla="*/ 677521 h 787042"/>
              <a:gd name="connsiteX82" fmla="*/ 293677 w 869591"/>
              <a:gd name="connsiteY82" fmla="*/ 677161 h 787042"/>
              <a:gd name="connsiteX83" fmla="*/ 293317 w 869591"/>
              <a:gd name="connsiteY83" fmla="*/ 676081 h 787042"/>
              <a:gd name="connsiteX84" fmla="*/ 292957 w 869591"/>
              <a:gd name="connsiteY84" fmla="*/ 675001 h 787042"/>
              <a:gd name="connsiteX85" fmla="*/ 292957 w 869591"/>
              <a:gd name="connsiteY85" fmla="*/ 674641 h 787042"/>
              <a:gd name="connsiteX86" fmla="*/ 292596 w 869591"/>
              <a:gd name="connsiteY86" fmla="*/ 673921 h 787042"/>
              <a:gd name="connsiteX87" fmla="*/ 292236 w 869591"/>
              <a:gd name="connsiteY87" fmla="*/ 673561 h 787042"/>
              <a:gd name="connsiteX88" fmla="*/ 292236 w 869591"/>
              <a:gd name="connsiteY88" fmla="*/ 672481 h 787042"/>
              <a:gd name="connsiteX89" fmla="*/ 291875 w 869591"/>
              <a:gd name="connsiteY89" fmla="*/ 671401 h 787042"/>
              <a:gd name="connsiteX90" fmla="*/ 291875 w 869591"/>
              <a:gd name="connsiteY90" fmla="*/ 671041 h 787042"/>
              <a:gd name="connsiteX91" fmla="*/ 291154 w 869591"/>
              <a:gd name="connsiteY91" fmla="*/ 670321 h 787042"/>
              <a:gd name="connsiteX92" fmla="*/ 291154 w 869591"/>
              <a:gd name="connsiteY92" fmla="*/ 669961 h 787042"/>
              <a:gd name="connsiteX93" fmla="*/ 291154 w 869591"/>
              <a:gd name="connsiteY93" fmla="*/ 669241 h 787042"/>
              <a:gd name="connsiteX94" fmla="*/ 290794 w 869591"/>
              <a:gd name="connsiteY94" fmla="*/ 668521 h 787042"/>
              <a:gd name="connsiteX95" fmla="*/ 290794 w 869591"/>
              <a:gd name="connsiteY95" fmla="*/ 668161 h 787042"/>
              <a:gd name="connsiteX96" fmla="*/ 290434 w 869591"/>
              <a:gd name="connsiteY96" fmla="*/ 667441 h 787042"/>
              <a:gd name="connsiteX97" fmla="*/ 290073 w 869591"/>
              <a:gd name="connsiteY97" fmla="*/ 666720 h 787042"/>
              <a:gd name="connsiteX98" fmla="*/ 290073 w 869591"/>
              <a:gd name="connsiteY98" fmla="*/ 666360 h 787042"/>
              <a:gd name="connsiteX99" fmla="*/ 290073 w 869591"/>
              <a:gd name="connsiteY99" fmla="*/ 665280 h 787042"/>
              <a:gd name="connsiteX100" fmla="*/ 289713 w 869591"/>
              <a:gd name="connsiteY100" fmla="*/ 664920 h 787042"/>
              <a:gd name="connsiteX101" fmla="*/ 289352 w 869591"/>
              <a:gd name="connsiteY101" fmla="*/ 664560 h 787042"/>
              <a:gd name="connsiteX102" fmla="*/ 289352 w 869591"/>
              <a:gd name="connsiteY102" fmla="*/ 663840 h 787042"/>
              <a:gd name="connsiteX103" fmla="*/ 288632 w 869591"/>
              <a:gd name="connsiteY103" fmla="*/ 663120 h 787042"/>
              <a:gd name="connsiteX104" fmla="*/ 288271 w 869591"/>
              <a:gd name="connsiteY104" fmla="*/ 662040 h 787042"/>
              <a:gd name="connsiteX105" fmla="*/ 288271 w 869591"/>
              <a:gd name="connsiteY105" fmla="*/ 661680 h 787042"/>
              <a:gd name="connsiteX106" fmla="*/ 287550 w 869591"/>
              <a:gd name="connsiteY106" fmla="*/ 660960 h 787042"/>
              <a:gd name="connsiteX107" fmla="*/ 287550 w 869591"/>
              <a:gd name="connsiteY107" fmla="*/ 660600 h 787042"/>
              <a:gd name="connsiteX108" fmla="*/ 287190 w 869591"/>
              <a:gd name="connsiteY108" fmla="*/ 659880 h 787042"/>
              <a:gd name="connsiteX109" fmla="*/ 287190 w 869591"/>
              <a:gd name="connsiteY109" fmla="*/ 659520 h 787042"/>
              <a:gd name="connsiteX110" fmla="*/ 286830 w 869591"/>
              <a:gd name="connsiteY110" fmla="*/ 658440 h 787042"/>
              <a:gd name="connsiteX111" fmla="*/ 286830 w 869591"/>
              <a:gd name="connsiteY111" fmla="*/ 658080 h 787042"/>
              <a:gd name="connsiteX112" fmla="*/ 286469 w 869591"/>
              <a:gd name="connsiteY112" fmla="*/ 657360 h 787042"/>
              <a:gd name="connsiteX113" fmla="*/ 286109 w 869591"/>
              <a:gd name="connsiteY113" fmla="*/ 657000 h 787042"/>
              <a:gd name="connsiteX114" fmla="*/ 285748 w 869591"/>
              <a:gd name="connsiteY114" fmla="*/ 656280 h 787042"/>
              <a:gd name="connsiteX115" fmla="*/ 285027 w 869591"/>
              <a:gd name="connsiteY115" fmla="*/ 655199 h 787042"/>
              <a:gd name="connsiteX116" fmla="*/ 285027 w 869591"/>
              <a:gd name="connsiteY116" fmla="*/ 654839 h 787042"/>
              <a:gd name="connsiteX117" fmla="*/ 284667 w 869591"/>
              <a:gd name="connsiteY117" fmla="*/ 654119 h 787042"/>
              <a:gd name="connsiteX118" fmla="*/ 284307 w 869591"/>
              <a:gd name="connsiteY118" fmla="*/ 653759 h 787042"/>
              <a:gd name="connsiteX119" fmla="*/ 283946 w 869591"/>
              <a:gd name="connsiteY119" fmla="*/ 653039 h 787042"/>
              <a:gd name="connsiteX120" fmla="*/ 283586 w 869591"/>
              <a:gd name="connsiteY120" fmla="*/ 652679 h 787042"/>
              <a:gd name="connsiteX121" fmla="*/ 283225 w 869591"/>
              <a:gd name="connsiteY121" fmla="*/ 651959 h 787042"/>
              <a:gd name="connsiteX122" fmla="*/ 283225 w 869591"/>
              <a:gd name="connsiteY122" fmla="*/ 651599 h 787042"/>
              <a:gd name="connsiteX123" fmla="*/ 282865 w 869591"/>
              <a:gd name="connsiteY123" fmla="*/ 650519 h 787042"/>
              <a:gd name="connsiteX124" fmla="*/ 282505 w 869591"/>
              <a:gd name="connsiteY124" fmla="*/ 650519 h 787042"/>
              <a:gd name="connsiteX125" fmla="*/ 282144 w 869591"/>
              <a:gd name="connsiteY125" fmla="*/ 649799 h 787042"/>
              <a:gd name="connsiteX126" fmla="*/ 281784 w 869591"/>
              <a:gd name="connsiteY126" fmla="*/ 649439 h 787042"/>
              <a:gd name="connsiteX127" fmla="*/ 281423 w 869591"/>
              <a:gd name="connsiteY127" fmla="*/ 648719 h 787042"/>
              <a:gd name="connsiteX128" fmla="*/ 281063 w 869591"/>
              <a:gd name="connsiteY128" fmla="*/ 648359 h 787042"/>
              <a:gd name="connsiteX129" fmla="*/ 280702 w 869591"/>
              <a:gd name="connsiteY129" fmla="*/ 647639 h 787042"/>
              <a:gd name="connsiteX130" fmla="*/ 280342 w 869591"/>
              <a:gd name="connsiteY130" fmla="*/ 647639 h 787042"/>
              <a:gd name="connsiteX131" fmla="*/ 279982 w 869591"/>
              <a:gd name="connsiteY131" fmla="*/ 646559 h 787042"/>
              <a:gd name="connsiteX132" fmla="*/ 279621 w 869591"/>
              <a:gd name="connsiteY132" fmla="*/ 646199 h 787042"/>
              <a:gd name="connsiteX133" fmla="*/ 279621 w 869591"/>
              <a:gd name="connsiteY133" fmla="*/ 645479 h 787042"/>
              <a:gd name="connsiteX134" fmla="*/ 279261 w 869591"/>
              <a:gd name="connsiteY134" fmla="*/ 645119 h 787042"/>
              <a:gd name="connsiteX135" fmla="*/ 278540 w 869591"/>
              <a:gd name="connsiteY135" fmla="*/ 644399 h 787042"/>
              <a:gd name="connsiteX136" fmla="*/ 277819 w 869591"/>
              <a:gd name="connsiteY136" fmla="*/ 643318 h 787042"/>
              <a:gd name="connsiteX137" fmla="*/ 277459 w 869591"/>
              <a:gd name="connsiteY137" fmla="*/ 642958 h 787042"/>
              <a:gd name="connsiteX138" fmla="*/ 277098 w 869591"/>
              <a:gd name="connsiteY138" fmla="*/ 642598 h 787042"/>
              <a:gd name="connsiteX139" fmla="*/ 276738 w 869591"/>
              <a:gd name="connsiteY139" fmla="*/ 641878 h 787042"/>
              <a:gd name="connsiteX140" fmla="*/ 276378 w 869591"/>
              <a:gd name="connsiteY140" fmla="*/ 641518 h 787042"/>
              <a:gd name="connsiteX141" fmla="*/ 276378 w 869591"/>
              <a:gd name="connsiteY141" fmla="*/ 641158 h 787042"/>
              <a:gd name="connsiteX142" fmla="*/ 275657 w 869591"/>
              <a:gd name="connsiteY142" fmla="*/ 640438 h 787042"/>
              <a:gd name="connsiteX143" fmla="*/ 275657 w 869591"/>
              <a:gd name="connsiteY143" fmla="*/ 640078 h 787042"/>
              <a:gd name="connsiteX144" fmla="*/ 274936 w 869591"/>
              <a:gd name="connsiteY144" fmla="*/ 639358 h 787042"/>
              <a:gd name="connsiteX145" fmla="*/ 274575 w 869591"/>
              <a:gd name="connsiteY145" fmla="*/ 638998 h 787042"/>
              <a:gd name="connsiteX146" fmla="*/ 274215 w 869591"/>
              <a:gd name="connsiteY146" fmla="*/ 638278 h 787042"/>
              <a:gd name="connsiteX147" fmla="*/ 273855 w 869591"/>
              <a:gd name="connsiteY147" fmla="*/ 637918 h 787042"/>
              <a:gd name="connsiteX148" fmla="*/ 273134 w 869591"/>
              <a:gd name="connsiteY148" fmla="*/ 637198 h 787042"/>
              <a:gd name="connsiteX149" fmla="*/ 272413 w 869591"/>
              <a:gd name="connsiteY149" fmla="*/ 636118 h 787042"/>
              <a:gd name="connsiteX150" fmla="*/ 271692 w 869591"/>
              <a:gd name="connsiteY150" fmla="*/ 635398 h 787042"/>
              <a:gd name="connsiteX151" fmla="*/ 271332 w 869591"/>
              <a:gd name="connsiteY151" fmla="*/ 635038 h 787042"/>
              <a:gd name="connsiteX152" fmla="*/ 270971 w 869591"/>
              <a:gd name="connsiteY152" fmla="*/ 634318 h 787042"/>
              <a:gd name="connsiteX153" fmla="*/ 270611 w 869591"/>
              <a:gd name="connsiteY153" fmla="*/ 634318 h 787042"/>
              <a:gd name="connsiteX154" fmla="*/ 269890 w 869591"/>
              <a:gd name="connsiteY154" fmla="*/ 633238 h 787042"/>
              <a:gd name="connsiteX155" fmla="*/ 269169 w 869591"/>
              <a:gd name="connsiteY155" fmla="*/ 632517 h 787042"/>
              <a:gd name="connsiteX156" fmla="*/ 268809 w 869591"/>
              <a:gd name="connsiteY156" fmla="*/ 632157 h 787042"/>
              <a:gd name="connsiteX157" fmla="*/ 268448 w 869591"/>
              <a:gd name="connsiteY157" fmla="*/ 631797 h 787042"/>
              <a:gd name="connsiteX158" fmla="*/ 268088 w 869591"/>
              <a:gd name="connsiteY158" fmla="*/ 631077 h 787042"/>
              <a:gd name="connsiteX159" fmla="*/ 267367 w 869591"/>
              <a:gd name="connsiteY159" fmla="*/ 630717 h 787042"/>
              <a:gd name="connsiteX160" fmla="*/ 267367 w 869591"/>
              <a:gd name="connsiteY160" fmla="*/ 630357 h 787042"/>
              <a:gd name="connsiteX161" fmla="*/ 266286 w 869591"/>
              <a:gd name="connsiteY161" fmla="*/ 629637 h 787042"/>
              <a:gd name="connsiteX162" fmla="*/ 202132 w 869591"/>
              <a:gd name="connsiteY162" fmla="*/ 599754 h 787042"/>
              <a:gd name="connsiteX163" fmla="*/ 193122 w 869591"/>
              <a:gd name="connsiteY163" fmla="*/ 599394 h 787042"/>
              <a:gd name="connsiteX164" fmla="*/ 120318 w 869591"/>
              <a:gd name="connsiteY164" fmla="*/ 629637 h 787042"/>
              <a:gd name="connsiteX165" fmla="*/ 119597 w 869591"/>
              <a:gd name="connsiteY165" fmla="*/ 630357 h 787042"/>
              <a:gd name="connsiteX166" fmla="*/ 119597 w 869591"/>
              <a:gd name="connsiteY166" fmla="*/ 630717 h 787042"/>
              <a:gd name="connsiteX167" fmla="*/ 118877 w 869591"/>
              <a:gd name="connsiteY167" fmla="*/ 631077 h 787042"/>
              <a:gd name="connsiteX168" fmla="*/ 118516 w 869591"/>
              <a:gd name="connsiteY168" fmla="*/ 631797 h 787042"/>
              <a:gd name="connsiteX169" fmla="*/ 118156 w 869591"/>
              <a:gd name="connsiteY169" fmla="*/ 632157 h 787042"/>
              <a:gd name="connsiteX170" fmla="*/ 117795 w 869591"/>
              <a:gd name="connsiteY170" fmla="*/ 632517 h 787042"/>
              <a:gd name="connsiteX171" fmla="*/ 117075 w 869591"/>
              <a:gd name="connsiteY171" fmla="*/ 633238 h 787042"/>
              <a:gd name="connsiteX172" fmla="*/ 116354 w 869591"/>
              <a:gd name="connsiteY172" fmla="*/ 634318 h 787042"/>
              <a:gd name="connsiteX173" fmla="*/ 115993 w 869591"/>
              <a:gd name="connsiteY173" fmla="*/ 634318 h 787042"/>
              <a:gd name="connsiteX174" fmla="*/ 115633 w 869591"/>
              <a:gd name="connsiteY174" fmla="*/ 635038 h 787042"/>
              <a:gd name="connsiteX175" fmla="*/ 115272 w 869591"/>
              <a:gd name="connsiteY175" fmla="*/ 635398 h 787042"/>
              <a:gd name="connsiteX176" fmla="*/ 114552 w 869591"/>
              <a:gd name="connsiteY176" fmla="*/ 636118 h 787042"/>
              <a:gd name="connsiteX177" fmla="*/ 113831 w 869591"/>
              <a:gd name="connsiteY177" fmla="*/ 637198 h 787042"/>
              <a:gd name="connsiteX178" fmla="*/ 113470 w 869591"/>
              <a:gd name="connsiteY178" fmla="*/ 637198 h 787042"/>
              <a:gd name="connsiteX179" fmla="*/ 112750 w 869591"/>
              <a:gd name="connsiteY179" fmla="*/ 637918 h 787042"/>
              <a:gd name="connsiteX180" fmla="*/ 112750 w 869591"/>
              <a:gd name="connsiteY180" fmla="*/ 638278 h 787042"/>
              <a:gd name="connsiteX181" fmla="*/ 112389 w 869591"/>
              <a:gd name="connsiteY181" fmla="*/ 638998 h 787042"/>
              <a:gd name="connsiteX182" fmla="*/ 112029 w 869591"/>
              <a:gd name="connsiteY182" fmla="*/ 639358 h 787042"/>
              <a:gd name="connsiteX183" fmla="*/ 111308 w 869591"/>
              <a:gd name="connsiteY183" fmla="*/ 640078 h 787042"/>
              <a:gd name="connsiteX184" fmla="*/ 111308 w 869591"/>
              <a:gd name="connsiteY184" fmla="*/ 640438 h 787042"/>
              <a:gd name="connsiteX185" fmla="*/ 110587 w 869591"/>
              <a:gd name="connsiteY185" fmla="*/ 641158 h 787042"/>
              <a:gd name="connsiteX186" fmla="*/ 110227 w 869591"/>
              <a:gd name="connsiteY186" fmla="*/ 641518 h 787042"/>
              <a:gd name="connsiteX187" fmla="*/ 109866 w 869591"/>
              <a:gd name="connsiteY187" fmla="*/ 641878 h 787042"/>
              <a:gd name="connsiteX188" fmla="*/ 109866 w 869591"/>
              <a:gd name="connsiteY188" fmla="*/ 642598 h 787042"/>
              <a:gd name="connsiteX189" fmla="*/ 109145 w 869591"/>
              <a:gd name="connsiteY189" fmla="*/ 642958 h 787042"/>
              <a:gd name="connsiteX190" fmla="*/ 109145 w 869591"/>
              <a:gd name="connsiteY190" fmla="*/ 643318 h 787042"/>
              <a:gd name="connsiteX191" fmla="*/ 108785 w 869591"/>
              <a:gd name="connsiteY191" fmla="*/ 643318 h 787042"/>
              <a:gd name="connsiteX192" fmla="*/ 108425 w 869591"/>
              <a:gd name="connsiteY192" fmla="*/ 644399 h 787042"/>
              <a:gd name="connsiteX193" fmla="*/ 107704 w 869591"/>
              <a:gd name="connsiteY193" fmla="*/ 645119 h 787042"/>
              <a:gd name="connsiteX194" fmla="*/ 107343 w 869591"/>
              <a:gd name="connsiteY194" fmla="*/ 645479 h 787042"/>
              <a:gd name="connsiteX195" fmla="*/ 106983 w 869591"/>
              <a:gd name="connsiteY195" fmla="*/ 646199 h 787042"/>
              <a:gd name="connsiteX196" fmla="*/ 106623 w 869591"/>
              <a:gd name="connsiteY196" fmla="*/ 646559 h 787042"/>
              <a:gd name="connsiteX197" fmla="*/ 106262 w 869591"/>
              <a:gd name="connsiteY197" fmla="*/ 647639 h 787042"/>
              <a:gd name="connsiteX198" fmla="*/ 105541 w 869591"/>
              <a:gd name="connsiteY198" fmla="*/ 648359 h 787042"/>
              <a:gd name="connsiteX199" fmla="*/ 105541 w 869591"/>
              <a:gd name="connsiteY199" fmla="*/ 648719 h 787042"/>
              <a:gd name="connsiteX200" fmla="*/ 105181 w 869591"/>
              <a:gd name="connsiteY200" fmla="*/ 649439 h 787042"/>
              <a:gd name="connsiteX201" fmla="*/ 104820 w 869591"/>
              <a:gd name="connsiteY201" fmla="*/ 649799 h 787042"/>
              <a:gd name="connsiteX202" fmla="*/ 104460 w 869591"/>
              <a:gd name="connsiteY202" fmla="*/ 650519 h 787042"/>
              <a:gd name="connsiteX203" fmla="*/ 104100 w 869591"/>
              <a:gd name="connsiteY203" fmla="*/ 650519 h 787042"/>
              <a:gd name="connsiteX204" fmla="*/ 103739 w 869591"/>
              <a:gd name="connsiteY204" fmla="*/ 651599 h 787042"/>
              <a:gd name="connsiteX205" fmla="*/ 103739 w 869591"/>
              <a:gd name="connsiteY205" fmla="*/ 651959 h 787042"/>
              <a:gd name="connsiteX206" fmla="*/ 103018 w 869591"/>
              <a:gd name="connsiteY206" fmla="*/ 652679 h 787042"/>
              <a:gd name="connsiteX207" fmla="*/ 103018 w 869591"/>
              <a:gd name="connsiteY207" fmla="*/ 653039 h 787042"/>
              <a:gd name="connsiteX208" fmla="*/ 102658 w 869591"/>
              <a:gd name="connsiteY208" fmla="*/ 653759 h 787042"/>
              <a:gd name="connsiteX209" fmla="*/ 102298 w 869591"/>
              <a:gd name="connsiteY209" fmla="*/ 654119 h 787042"/>
              <a:gd name="connsiteX210" fmla="*/ 101937 w 869591"/>
              <a:gd name="connsiteY210" fmla="*/ 655199 h 787042"/>
              <a:gd name="connsiteX211" fmla="*/ 101216 w 869591"/>
              <a:gd name="connsiteY211" fmla="*/ 656280 h 787042"/>
              <a:gd name="connsiteX212" fmla="*/ 100856 w 869591"/>
              <a:gd name="connsiteY212" fmla="*/ 657360 h 787042"/>
              <a:gd name="connsiteX213" fmla="*/ 100496 w 869591"/>
              <a:gd name="connsiteY213" fmla="*/ 657360 h 787042"/>
              <a:gd name="connsiteX214" fmla="*/ 100135 w 869591"/>
              <a:gd name="connsiteY214" fmla="*/ 658080 h 787042"/>
              <a:gd name="connsiteX215" fmla="*/ 100135 w 869591"/>
              <a:gd name="connsiteY215" fmla="*/ 658440 h 787042"/>
              <a:gd name="connsiteX216" fmla="*/ 99414 w 869591"/>
              <a:gd name="connsiteY216" fmla="*/ 659520 h 787042"/>
              <a:gd name="connsiteX217" fmla="*/ 99414 w 869591"/>
              <a:gd name="connsiteY217" fmla="*/ 659880 h 787042"/>
              <a:gd name="connsiteX218" fmla="*/ 99054 w 869591"/>
              <a:gd name="connsiteY218" fmla="*/ 660600 h 787042"/>
              <a:gd name="connsiteX219" fmla="*/ 99054 w 869591"/>
              <a:gd name="connsiteY219" fmla="*/ 660960 h 787042"/>
              <a:gd name="connsiteX220" fmla="*/ 98693 w 869591"/>
              <a:gd name="connsiteY220" fmla="*/ 661680 h 787042"/>
              <a:gd name="connsiteX221" fmla="*/ 98333 w 869591"/>
              <a:gd name="connsiteY221" fmla="*/ 662040 h 787042"/>
              <a:gd name="connsiteX222" fmla="*/ 97973 w 869591"/>
              <a:gd name="connsiteY222" fmla="*/ 663120 h 787042"/>
              <a:gd name="connsiteX223" fmla="*/ 97612 w 869591"/>
              <a:gd name="connsiteY223" fmla="*/ 663840 h 787042"/>
              <a:gd name="connsiteX224" fmla="*/ 97612 w 869591"/>
              <a:gd name="connsiteY224" fmla="*/ 664560 h 787042"/>
              <a:gd name="connsiteX225" fmla="*/ 97252 w 869591"/>
              <a:gd name="connsiteY225" fmla="*/ 665280 h 787042"/>
              <a:gd name="connsiteX226" fmla="*/ 96891 w 869591"/>
              <a:gd name="connsiteY226" fmla="*/ 665280 h 787042"/>
              <a:gd name="connsiteX227" fmla="*/ 96891 w 869591"/>
              <a:gd name="connsiteY227" fmla="*/ 666360 h 787042"/>
              <a:gd name="connsiteX228" fmla="*/ 96531 w 869591"/>
              <a:gd name="connsiteY228" fmla="*/ 666720 h 787042"/>
              <a:gd name="connsiteX229" fmla="*/ 96531 w 869591"/>
              <a:gd name="connsiteY229" fmla="*/ 667801 h 787042"/>
              <a:gd name="connsiteX230" fmla="*/ 96171 w 869591"/>
              <a:gd name="connsiteY230" fmla="*/ 667801 h 787042"/>
              <a:gd name="connsiteX231" fmla="*/ 96171 w 869591"/>
              <a:gd name="connsiteY231" fmla="*/ 668881 h 787042"/>
              <a:gd name="connsiteX232" fmla="*/ 95810 w 869591"/>
              <a:gd name="connsiteY232" fmla="*/ 668881 h 787042"/>
              <a:gd name="connsiteX233" fmla="*/ 95450 w 869591"/>
              <a:gd name="connsiteY233" fmla="*/ 669961 h 787042"/>
              <a:gd name="connsiteX234" fmla="*/ 95089 w 869591"/>
              <a:gd name="connsiteY234" fmla="*/ 671041 h 787042"/>
              <a:gd name="connsiteX235" fmla="*/ 95089 w 869591"/>
              <a:gd name="connsiteY235" fmla="*/ 671401 h 787042"/>
              <a:gd name="connsiteX236" fmla="*/ 94729 w 869591"/>
              <a:gd name="connsiteY236" fmla="*/ 672481 h 787042"/>
              <a:gd name="connsiteX237" fmla="*/ 94368 w 869591"/>
              <a:gd name="connsiteY237" fmla="*/ 673561 h 787042"/>
              <a:gd name="connsiteX238" fmla="*/ 94368 w 869591"/>
              <a:gd name="connsiteY238" fmla="*/ 673921 h 787042"/>
              <a:gd name="connsiteX239" fmla="*/ 94008 w 869591"/>
              <a:gd name="connsiteY239" fmla="*/ 674641 h 787042"/>
              <a:gd name="connsiteX240" fmla="*/ 94008 w 869591"/>
              <a:gd name="connsiteY240" fmla="*/ 675001 h 787042"/>
              <a:gd name="connsiteX241" fmla="*/ 93648 w 869591"/>
              <a:gd name="connsiteY241" fmla="*/ 676081 h 787042"/>
              <a:gd name="connsiteX242" fmla="*/ 93287 w 869591"/>
              <a:gd name="connsiteY242" fmla="*/ 677161 h 787042"/>
              <a:gd name="connsiteX243" fmla="*/ 93287 w 869591"/>
              <a:gd name="connsiteY243" fmla="*/ 677521 h 787042"/>
              <a:gd name="connsiteX244" fmla="*/ 93287 w 869591"/>
              <a:gd name="connsiteY244" fmla="*/ 678241 h 787042"/>
              <a:gd name="connsiteX245" fmla="*/ 92927 w 869591"/>
              <a:gd name="connsiteY245" fmla="*/ 678962 h 787042"/>
              <a:gd name="connsiteX246" fmla="*/ 92927 w 869591"/>
              <a:gd name="connsiteY246" fmla="*/ 679322 h 787042"/>
              <a:gd name="connsiteX247" fmla="*/ 92927 w 869591"/>
              <a:gd name="connsiteY247" fmla="*/ 679682 h 787042"/>
              <a:gd name="connsiteX248" fmla="*/ 92566 w 869591"/>
              <a:gd name="connsiteY248" fmla="*/ 680762 h 787042"/>
              <a:gd name="connsiteX249" fmla="*/ 92566 w 869591"/>
              <a:gd name="connsiteY249" fmla="*/ 681482 h 787042"/>
              <a:gd name="connsiteX250" fmla="*/ 92566 w 869591"/>
              <a:gd name="connsiteY250" fmla="*/ 681842 h 787042"/>
              <a:gd name="connsiteX251" fmla="*/ 92206 w 869591"/>
              <a:gd name="connsiteY251" fmla="*/ 682562 h 787042"/>
              <a:gd name="connsiteX252" fmla="*/ 92206 w 869591"/>
              <a:gd name="connsiteY252" fmla="*/ 683282 h 787042"/>
              <a:gd name="connsiteX253" fmla="*/ 91846 w 869591"/>
              <a:gd name="connsiteY253" fmla="*/ 683642 h 787042"/>
              <a:gd name="connsiteX254" fmla="*/ 91846 w 869591"/>
              <a:gd name="connsiteY254" fmla="*/ 684213 h 787042"/>
              <a:gd name="connsiteX255" fmla="*/ 93301 w 869591"/>
              <a:gd name="connsiteY255" fmla="*/ 684213 h 787042"/>
              <a:gd name="connsiteX256" fmla="*/ 91855 w 869591"/>
              <a:gd name="connsiteY256" fmla="*/ 702104 h 787042"/>
              <a:gd name="connsiteX257" fmla="*/ 93301 w 869591"/>
              <a:gd name="connsiteY257" fmla="*/ 720360 h 787042"/>
              <a:gd name="connsiteX258" fmla="*/ 91845 w 869591"/>
              <a:gd name="connsiteY258" fmla="*/ 720360 h 787042"/>
              <a:gd name="connsiteX259" fmla="*/ 91846 w 869591"/>
              <a:gd name="connsiteY259" fmla="*/ 720365 h 787042"/>
              <a:gd name="connsiteX260" fmla="*/ 70221 w 869591"/>
              <a:gd name="connsiteY260" fmla="*/ 720365 h 787042"/>
              <a:gd name="connsiteX261" fmla="*/ 33819 w 869591"/>
              <a:gd name="connsiteY261" fmla="*/ 720365 h 787042"/>
              <a:gd name="connsiteX262" fmla="*/ 33803 w 869591"/>
              <a:gd name="connsiteY262" fmla="*/ 720360 h 787042"/>
              <a:gd name="connsiteX263" fmla="*/ 18082 w 869591"/>
              <a:gd name="connsiteY263" fmla="*/ 720360 h 787042"/>
              <a:gd name="connsiteX264" fmla="*/ 0 w 869591"/>
              <a:gd name="connsiteY264" fmla="*/ 702104 h 787042"/>
              <a:gd name="connsiteX265" fmla="*/ 18082 w 869591"/>
              <a:gd name="connsiteY265" fmla="*/ 684213 h 787042"/>
              <a:gd name="connsiteX266" fmla="*/ 18264 w 869591"/>
              <a:gd name="connsiteY266" fmla="*/ 684213 h 787042"/>
              <a:gd name="connsiteX267" fmla="*/ 18321 w 869591"/>
              <a:gd name="connsiteY267" fmla="*/ 683282 h 787042"/>
              <a:gd name="connsiteX268" fmla="*/ 31656 w 869591"/>
              <a:gd name="connsiteY268" fmla="*/ 586073 h 787042"/>
              <a:gd name="connsiteX269" fmla="*/ 70221 w 869591"/>
              <a:gd name="connsiteY269" fmla="*/ 495345 h 787042"/>
              <a:gd name="connsiteX270" fmla="*/ 98333 w 869591"/>
              <a:gd name="connsiteY270" fmla="*/ 464742 h 787042"/>
              <a:gd name="connsiteX271" fmla="*/ 202132 w 869591"/>
              <a:gd name="connsiteY271" fmla="*/ 415418 h 787042"/>
              <a:gd name="connsiteX272" fmla="*/ 224118 w 869591"/>
              <a:gd name="connsiteY272" fmla="*/ 415058 h 787042"/>
              <a:gd name="connsiteX273" fmla="*/ 234209 w 869591"/>
              <a:gd name="connsiteY273" fmla="*/ 414698 h 787042"/>
              <a:gd name="connsiteX274" fmla="*/ 315913 w 869591"/>
              <a:gd name="connsiteY274" fmla="*/ 414404 h 787042"/>
              <a:gd name="connsiteX275" fmla="*/ 315913 w 869591"/>
              <a:gd name="connsiteY275" fmla="*/ 279597 h 787042"/>
              <a:gd name="connsiteX276" fmla="*/ 333926 w 869591"/>
              <a:gd name="connsiteY276" fmla="*/ 261938 h 787042"/>
              <a:gd name="connsiteX277" fmla="*/ 587989 w 869591"/>
              <a:gd name="connsiteY277" fmla="*/ 124599 h 787042"/>
              <a:gd name="connsiteX278" fmla="*/ 575743 w 869591"/>
              <a:gd name="connsiteY278" fmla="*/ 136845 h 787042"/>
              <a:gd name="connsiteX279" fmla="*/ 575743 w 869591"/>
              <a:gd name="connsiteY279" fmla="*/ 278400 h 787042"/>
              <a:gd name="connsiteX280" fmla="*/ 587989 w 869591"/>
              <a:gd name="connsiteY280" fmla="*/ 290646 h 787042"/>
              <a:gd name="connsiteX281" fmla="*/ 641297 w 869591"/>
              <a:gd name="connsiteY281" fmla="*/ 290646 h 787042"/>
              <a:gd name="connsiteX282" fmla="*/ 694245 w 869591"/>
              <a:gd name="connsiteY282" fmla="*/ 290646 h 787042"/>
              <a:gd name="connsiteX283" fmla="*/ 706491 w 869591"/>
              <a:gd name="connsiteY283" fmla="*/ 278400 h 787042"/>
              <a:gd name="connsiteX284" fmla="*/ 694245 w 869591"/>
              <a:gd name="connsiteY284" fmla="*/ 266513 h 787042"/>
              <a:gd name="connsiteX285" fmla="*/ 641297 w 869591"/>
              <a:gd name="connsiteY285" fmla="*/ 266513 h 787042"/>
              <a:gd name="connsiteX286" fmla="*/ 600596 w 869591"/>
              <a:gd name="connsiteY286" fmla="*/ 266513 h 787042"/>
              <a:gd name="connsiteX287" fmla="*/ 600596 w 869591"/>
              <a:gd name="connsiteY287" fmla="*/ 136845 h 787042"/>
              <a:gd name="connsiteX288" fmla="*/ 587989 w 869591"/>
              <a:gd name="connsiteY288" fmla="*/ 124599 h 787042"/>
              <a:gd name="connsiteX289" fmla="*/ 548253 w 869591"/>
              <a:gd name="connsiteY289" fmla="*/ 0 h 787042"/>
              <a:gd name="connsiteX290" fmla="*/ 626497 w 869591"/>
              <a:gd name="connsiteY290" fmla="*/ 0 h 787042"/>
              <a:gd name="connsiteX291" fmla="*/ 644165 w 869591"/>
              <a:gd name="connsiteY291" fmla="*/ 17415 h 787042"/>
              <a:gd name="connsiteX292" fmla="*/ 626497 w 869591"/>
              <a:gd name="connsiteY292" fmla="*/ 47269 h 787042"/>
              <a:gd name="connsiteX293" fmla="*/ 606060 w 869591"/>
              <a:gd name="connsiteY293" fmla="*/ 47269 h 787042"/>
              <a:gd name="connsiteX294" fmla="*/ 606060 w 869591"/>
              <a:gd name="connsiteY294" fmla="*/ 72414 h 787042"/>
              <a:gd name="connsiteX295" fmla="*/ 641297 w 869591"/>
              <a:gd name="connsiteY295" fmla="*/ 77414 h 787042"/>
              <a:gd name="connsiteX296" fmla="*/ 724501 w 869591"/>
              <a:gd name="connsiteY296" fmla="*/ 126400 h 787042"/>
              <a:gd name="connsiteX297" fmla="*/ 780690 w 869591"/>
              <a:gd name="connsiteY297" fmla="*/ 262551 h 787042"/>
              <a:gd name="connsiteX298" fmla="*/ 724501 w 869591"/>
              <a:gd name="connsiteY298" fmla="*/ 398703 h 787042"/>
              <a:gd name="connsiteX299" fmla="*/ 641297 w 869591"/>
              <a:gd name="connsiteY299" fmla="*/ 448049 h 787042"/>
              <a:gd name="connsiteX300" fmla="*/ 587989 w 869591"/>
              <a:gd name="connsiteY300" fmla="*/ 455253 h 787042"/>
              <a:gd name="connsiteX301" fmla="*/ 451837 w 869591"/>
              <a:gd name="connsiteY301" fmla="*/ 398703 h 787042"/>
              <a:gd name="connsiteX302" fmla="*/ 395288 w 869591"/>
              <a:gd name="connsiteY302" fmla="*/ 262551 h 787042"/>
              <a:gd name="connsiteX303" fmla="*/ 451837 w 869591"/>
              <a:gd name="connsiteY303" fmla="*/ 126400 h 787042"/>
              <a:gd name="connsiteX304" fmla="*/ 513160 w 869591"/>
              <a:gd name="connsiteY304" fmla="*/ 85023 h 787042"/>
              <a:gd name="connsiteX305" fmla="*/ 569913 w 869591"/>
              <a:gd name="connsiteY305" fmla="*/ 73515 h 787042"/>
              <a:gd name="connsiteX306" fmla="*/ 569913 w 869591"/>
              <a:gd name="connsiteY306" fmla="*/ 47269 h 787042"/>
              <a:gd name="connsiteX307" fmla="*/ 548253 w 869591"/>
              <a:gd name="connsiteY307" fmla="*/ 47269 h 787042"/>
              <a:gd name="connsiteX308" fmla="*/ 530225 w 869591"/>
              <a:gd name="connsiteY308" fmla="*/ 17415 h 787042"/>
              <a:gd name="connsiteX309" fmla="*/ 548253 w 869591"/>
              <a:gd name="connsiteY309" fmla="*/ 0 h 78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869591" h="787042">
                <a:moveTo>
                  <a:pt x="642758" y="670575"/>
                </a:moveTo>
                <a:cubicBezTo>
                  <a:pt x="633734" y="670575"/>
                  <a:pt x="625793" y="674159"/>
                  <a:pt x="620018" y="679534"/>
                </a:cubicBezTo>
                <a:cubicBezTo>
                  <a:pt x="614243" y="685268"/>
                  <a:pt x="610633" y="693510"/>
                  <a:pt x="610633" y="702111"/>
                </a:cubicBezTo>
                <a:cubicBezTo>
                  <a:pt x="610633" y="711070"/>
                  <a:pt x="614243" y="718954"/>
                  <a:pt x="620018" y="724687"/>
                </a:cubicBezTo>
                <a:cubicBezTo>
                  <a:pt x="625793" y="730421"/>
                  <a:pt x="633734" y="734005"/>
                  <a:pt x="642758" y="734005"/>
                </a:cubicBezTo>
                <a:cubicBezTo>
                  <a:pt x="651420" y="734005"/>
                  <a:pt x="659361" y="730421"/>
                  <a:pt x="665136" y="724687"/>
                </a:cubicBezTo>
                <a:cubicBezTo>
                  <a:pt x="670912" y="718954"/>
                  <a:pt x="674521" y="711070"/>
                  <a:pt x="674521" y="702111"/>
                </a:cubicBezTo>
                <a:cubicBezTo>
                  <a:pt x="674521" y="693510"/>
                  <a:pt x="670912" y="685268"/>
                  <a:pt x="665136" y="679534"/>
                </a:cubicBezTo>
                <a:cubicBezTo>
                  <a:pt x="659361" y="674159"/>
                  <a:pt x="651420" y="670575"/>
                  <a:pt x="642758" y="670575"/>
                </a:cubicBezTo>
                <a:close/>
                <a:moveTo>
                  <a:pt x="191546" y="670575"/>
                </a:moveTo>
                <a:cubicBezTo>
                  <a:pt x="182884" y="670575"/>
                  <a:pt x="174943" y="674159"/>
                  <a:pt x="169168" y="679534"/>
                </a:cubicBezTo>
                <a:cubicBezTo>
                  <a:pt x="163393" y="685268"/>
                  <a:pt x="159783" y="693510"/>
                  <a:pt x="159783" y="702111"/>
                </a:cubicBezTo>
                <a:cubicBezTo>
                  <a:pt x="159783" y="711070"/>
                  <a:pt x="163393" y="718954"/>
                  <a:pt x="169168" y="724687"/>
                </a:cubicBezTo>
                <a:cubicBezTo>
                  <a:pt x="174943" y="730421"/>
                  <a:pt x="182884" y="734005"/>
                  <a:pt x="191546" y="734005"/>
                </a:cubicBezTo>
                <a:cubicBezTo>
                  <a:pt x="200570" y="734005"/>
                  <a:pt x="208511" y="730421"/>
                  <a:pt x="214286" y="724687"/>
                </a:cubicBezTo>
                <a:cubicBezTo>
                  <a:pt x="220422" y="718954"/>
                  <a:pt x="224032" y="711070"/>
                  <a:pt x="224032" y="702111"/>
                </a:cubicBezTo>
                <a:cubicBezTo>
                  <a:pt x="224032" y="693510"/>
                  <a:pt x="220422" y="685268"/>
                  <a:pt x="214286" y="679534"/>
                </a:cubicBezTo>
                <a:cubicBezTo>
                  <a:pt x="208511" y="674159"/>
                  <a:pt x="200570" y="670575"/>
                  <a:pt x="191546" y="670575"/>
                </a:cubicBezTo>
                <a:close/>
                <a:moveTo>
                  <a:pt x="642758" y="617538"/>
                </a:moveTo>
                <a:cubicBezTo>
                  <a:pt x="666219" y="617538"/>
                  <a:pt x="687876" y="626856"/>
                  <a:pt x="703036" y="642265"/>
                </a:cubicBezTo>
                <a:cubicBezTo>
                  <a:pt x="718557" y="657674"/>
                  <a:pt x="728302" y="678818"/>
                  <a:pt x="728302" y="702111"/>
                </a:cubicBezTo>
                <a:cubicBezTo>
                  <a:pt x="728302" y="725763"/>
                  <a:pt x="718557" y="746906"/>
                  <a:pt x="703036" y="762315"/>
                </a:cubicBezTo>
                <a:cubicBezTo>
                  <a:pt x="687876" y="777366"/>
                  <a:pt x="666219" y="787042"/>
                  <a:pt x="642758" y="787042"/>
                </a:cubicBezTo>
                <a:cubicBezTo>
                  <a:pt x="618935" y="787042"/>
                  <a:pt x="597639" y="777366"/>
                  <a:pt x="582118" y="762315"/>
                </a:cubicBezTo>
                <a:cubicBezTo>
                  <a:pt x="566598" y="746906"/>
                  <a:pt x="557213" y="725763"/>
                  <a:pt x="557213" y="702111"/>
                </a:cubicBezTo>
                <a:cubicBezTo>
                  <a:pt x="557213" y="678818"/>
                  <a:pt x="566598" y="657674"/>
                  <a:pt x="582118" y="642265"/>
                </a:cubicBezTo>
                <a:cubicBezTo>
                  <a:pt x="597639" y="626856"/>
                  <a:pt x="618935" y="617538"/>
                  <a:pt x="642758" y="617538"/>
                </a:cubicBezTo>
                <a:close/>
                <a:moveTo>
                  <a:pt x="191546" y="617538"/>
                </a:moveTo>
                <a:cubicBezTo>
                  <a:pt x="215369" y="617538"/>
                  <a:pt x="237026" y="626856"/>
                  <a:pt x="252186" y="642265"/>
                </a:cubicBezTo>
                <a:cubicBezTo>
                  <a:pt x="267706" y="657674"/>
                  <a:pt x="277452" y="678818"/>
                  <a:pt x="277452" y="702111"/>
                </a:cubicBezTo>
                <a:cubicBezTo>
                  <a:pt x="277452" y="725763"/>
                  <a:pt x="267706" y="746906"/>
                  <a:pt x="252186" y="762315"/>
                </a:cubicBezTo>
                <a:cubicBezTo>
                  <a:pt x="237026" y="777366"/>
                  <a:pt x="215369" y="787042"/>
                  <a:pt x="191546" y="787042"/>
                </a:cubicBezTo>
                <a:cubicBezTo>
                  <a:pt x="168085" y="787042"/>
                  <a:pt x="146789" y="777366"/>
                  <a:pt x="131268" y="762315"/>
                </a:cubicBezTo>
                <a:cubicBezTo>
                  <a:pt x="115748" y="746906"/>
                  <a:pt x="106363" y="725763"/>
                  <a:pt x="106363" y="702111"/>
                </a:cubicBezTo>
                <a:cubicBezTo>
                  <a:pt x="106363" y="678818"/>
                  <a:pt x="115748" y="657674"/>
                  <a:pt x="131268" y="642265"/>
                </a:cubicBezTo>
                <a:cubicBezTo>
                  <a:pt x="146789" y="626856"/>
                  <a:pt x="168085" y="617538"/>
                  <a:pt x="191546" y="617538"/>
                </a:cubicBezTo>
                <a:close/>
                <a:moveTo>
                  <a:pt x="226640" y="449981"/>
                </a:moveTo>
                <a:cubicBezTo>
                  <a:pt x="218351" y="449981"/>
                  <a:pt x="210422" y="450701"/>
                  <a:pt x="202132" y="452141"/>
                </a:cubicBezTo>
                <a:cubicBezTo>
                  <a:pt x="172578" y="457182"/>
                  <a:pt x="144826" y="471223"/>
                  <a:pt x="121760" y="491385"/>
                </a:cubicBezTo>
                <a:cubicBezTo>
                  <a:pt x="108425" y="503266"/>
                  <a:pt x="96531" y="517307"/>
                  <a:pt x="87521" y="532788"/>
                </a:cubicBezTo>
                <a:lnTo>
                  <a:pt x="202132" y="532788"/>
                </a:lnTo>
                <a:lnTo>
                  <a:pt x="315913" y="532788"/>
                </a:lnTo>
                <a:lnTo>
                  <a:pt x="315913" y="449981"/>
                </a:lnTo>
                <a:close/>
                <a:moveTo>
                  <a:pt x="333926" y="261938"/>
                </a:moveTo>
                <a:lnTo>
                  <a:pt x="376798" y="261938"/>
                </a:lnTo>
                <a:lnTo>
                  <a:pt x="376798" y="262298"/>
                </a:lnTo>
                <a:cubicBezTo>
                  <a:pt x="376798" y="318520"/>
                  <a:pt x="399135" y="371859"/>
                  <a:pt x="438765" y="411503"/>
                </a:cubicBezTo>
                <a:cubicBezTo>
                  <a:pt x="478034" y="451147"/>
                  <a:pt x="531354" y="473131"/>
                  <a:pt x="587196" y="473131"/>
                </a:cubicBezTo>
                <a:cubicBezTo>
                  <a:pt x="643397" y="473131"/>
                  <a:pt x="696717" y="451147"/>
                  <a:pt x="736347" y="411503"/>
                </a:cubicBezTo>
                <a:cubicBezTo>
                  <a:pt x="775976" y="371859"/>
                  <a:pt x="797953" y="318520"/>
                  <a:pt x="797953" y="262298"/>
                </a:cubicBezTo>
                <a:lnTo>
                  <a:pt x="797953" y="261938"/>
                </a:lnTo>
                <a:lnTo>
                  <a:pt x="840825" y="261938"/>
                </a:lnTo>
                <a:cubicBezTo>
                  <a:pt x="850912" y="261938"/>
                  <a:pt x="858478" y="269867"/>
                  <a:pt x="858478" y="279597"/>
                </a:cubicBezTo>
                <a:lnTo>
                  <a:pt x="858478" y="684213"/>
                </a:lnTo>
                <a:lnTo>
                  <a:pt x="869591" y="684213"/>
                </a:lnTo>
                <a:lnTo>
                  <a:pt x="869591" y="720360"/>
                </a:lnTo>
                <a:lnTo>
                  <a:pt x="841562" y="720360"/>
                </a:lnTo>
                <a:lnTo>
                  <a:pt x="840835" y="720360"/>
                </a:lnTo>
                <a:lnTo>
                  <a:pt x="840825" y="720365"/>
                </a:lnTo>
                <a:lnTo>
                  <a:pt x="743552" y="720365"/>
                </a:lnTo>
                <a:cubicBezTo>
                  <a:pt x="748956" y="687208"/>
                  <a:pt x="738148" y="652970"/>
                  <a:pt x="714731" y="629544"/>
                </a:cubicBezTo>
                <a:cubicBezTo>
                  <a:pt x="695276" y="610082"/>
                  <a:pt x="669337" y="599271"/>
                  <a:pt x="641956" y="599271"/>
                </a:cubicBezTo>
                <a:cubicBezTo>
                  <a:pt x="614576" y="599271"/>
                  <a:pt x="588276" y="610082"/>
                  <a:pt x="568822" y="629544"/>
                </a:cubicBezTo>
                <a:cubicBezTo>
                  <a:pt x="549367" y="649006"/>
                  <a:pt x="538559" y="675315"/>
                  <a:pt x="538559" y="702345"/>
                </a:cubicBezTo>
                <a:cubicBezTo>
                  <a:pt x="538559" y="708472"/>
                  <a:pt x="539279" y="714238"/>
                  <a:pt x="540000" y="720365"/>
                </a:cubicBezTo>
                <a:lnTo>
                  <a:pt x="335367" y="720365"/>
                </a:lnTo>
                <a:lnTo>
                  <a:pt x="334405" y="720365"/>
                </a:lnTo>
                <a:lnTo>
                  <a:pt x="334404" y="720365"/>
                </a:lnTo>
                <a:lnTo>
                  <a:pt x="295119" y="720365"/>
                </a:lnTo>
                <a:cubicBezTo>
                  <a:pt x="295840" y="714245"/>
                  <a:pt x="296561" y="708484"/>
                  <a:pt x="296561" y="702364"/>
                </a:cubicBezTo>
                <a:cubicBezTo>
                  <a:pt x="296561" y="696603"/>
                  <a:pt x="295840" y="690483"/>
                  <a:pt x="295119" y="684722"/>
                </a:cubicBezTo>
                <a:cubicBezTo>
                  <a:pt x="294759" y="684362"/>
                  <a:pt x="294759" y="684002"/>
                  <a:pt x="294759" y="683642"/>
                </a:cubicBezTo>
                <a:lnTo>
                  <a:pt x="294759" y="683282"/>
                </a:lnTo>
                <a:lnTo>
                  <a:pt x="294759" y="682562"/>
                </a:lnTo>
                <a:lnTo>
                  <a:pt x="294398" y="681842"/>
                </a:lnTo>
                <a:lnTo>
                  <a:pt x="294398" y="681482"/>
                </a:lnTo>
                <a:lnTo>
                  <a:pt x="294398" y="680762"/>
                </a:lnTo>
                <a:lnTo>
                  <a:pt x="294038" y="679682"/>
                </a:lnTo>
                <a:lnTo>
                  <a:pt x="294038" y="679322"/>
                </a:lnTo>
                <a:lnTo>
                  <a:pt x="294038" y="678962"/>
                </a:lnTo>
                <a:lnTo>
                  <a:pt x="293677" y="678241"/>
                </a:lnTo>
                <a:lnTo>
                  <a:pt x="293677" y="677521"/>
                </a:lnTo>
                <a:lnTo>
                  <a:pt x="293677" y="677161"/>
                </a:lnTo>
                <a:lnTo>
                  <a:pt x="293317" y="676081"/>
                </a:lnTo>
                <a:cubicBezTo>
                  <a:pt x="292957" y="675721"/>
                  <a:pt x="292957" y="675361"/>
                  <a:pt x="292957" y="675001"/>
                </a:cubicBezTo>
                <a:lnTo>
                  <a:pt x="292957" y="674641"/>
                </a:lnTo>
                <a:lnTo>
                  <a:pt x="292596" y="673921"/>
                </a:lnTo>
                <a:lnTo>
                  <a:pt x="292236" y="673561"/>
                </a:lnTo>
                <a:lnTo>
                  <a:pt x="292236" y="672481"/>
                </a:lnTo>
                <a:cubicBezTo>
                  <a:pt x="291875" y="672121"/>
                  <a:pt x="291875" y="671761"/>
                  <a:pt x="291875" y="671401"/>
                </a:cubicBezTo>
                <a:lnTo>
                  <a:pt x="291875" y="671041"/>
                </a:lnTo>
                <a:lnTo>
                  <a:pt x="291154" y="670321"/>
                </a:lnTo>
                <a:lnTo>
                  <a:pt x="291154" y="669961"/>
                </a:lnTo>
                <a:lnTo>
                  <a:pt x="291154" y="669241"/>
                </a:lnTo>
                <a:lnTo>
                  <a:pt x="290794" y="668521"/>
                </a:lnTo>
                <a:lnTo>
                  <a:pt x="290794" y="668161"/>
                </a:lnTo>
                <a:lnTo>
                  <a:pt x="290434" y="667441"/>
                </a:lnTo>
                <a:lnTo>
                  <a:pt x="290073" y="666720"/>
                </a:lnTo>
                <a:lnTo>
                  <a:pt x="290073" y="666360"/>
                </a:lnTo>
                <a:lnTo>
                  <a:pt x="290073" y="665280"/>
                </a:lnTo>
                <a:lnTo>
                  <a:pt x="289713" y="664920"/>
                </a:lnTo>
                <a:lnTo>
                  <a:pt x="289352" y="664560"/>
                </a:lnTo>
                <a:lnTo>
                  <a:pt x="289352" y="663840"/>
                </a:lnTo>
                <a:lnTo>
                  <a:pt x="288632" y="663120"/>
                </a:lnTo>
                <a:lnTo>
                  <a:pt x="288271" y="662040"/>
                </a:lnTo>
                <a:lnTo>
                  <a:pt x="288271" y="661680"/>
                </a:lnTo>
                <a:lnTo>
                  <a:pt x="287550" y="660960"/>
                </a:lnTo>
                <a:lnTo>
                  <a:pt x="287550" y="660600"/>
                </a:lnTo>
                <a:lnTo>
                  <a:pt x="287190" y="659880"/>
                </a:lnTo>
                <a:lnTo>
                  <a:pt x="287190" y="659520"/>
                </a:lnTo>
                <a:cubicBezTo>
                  <a:pt x="287190" y="659160"/>
                  <a:pt x="286830" y="658800"/>
                  <a:pt x="286830" y="658440"/>
                </a:cubicBezTo>
                <a:lnTo>
                  <a:pt x="286830" y="658080"/>
                </a:lnTo>
                <a:lnTo>
                  <a:pt x="286469" y="657360"/>
                </a:lnTo>
                <a:lnTo>
                  <a:pt x="286109" y="657000"/>
                </a:lnTo>
                <a:lnTo>
                  <a:pt x="285748" y="656280"/>
                </a:lnTo>
                <a:cubicBezTo>
                  <a:pt x="285388" y="655920"/>
                  <a:pt x="285027" y="655559"/>
                  <a:pt x="285027" y="655199"/>
                </a:cubicBezTo>
                <a:lnTo>
                  <a:pt x="285027" y="654839"/>
                </a:lnTo>
                <a:lnTo>
                  <a:pt x="284667" y="654119"/>
                </a:lnTo>
                <a:lnTo>
                  <a:pt x="284307" y="653759"/>
                </a:lnTo>
                <a:lnTo>
                  <a:pt x="283946" y="653039"/>
                </a:lnTo>
                <a:lnTo>
                  <a:pt x="283586" y="652679"/>
                </a:lnTo>
                <a:lnTo>
                  <a:pt x="283225" y="651959"/>
                </a:lnTo>
                <a:lnTo>
                  <a:pt x="283225" y="651599"/>
                </a:lnTo>
                <a:cubicBezTo>
                  <a:pt x="283225" y="651239"/>
                  <a:pt x="282865" y="650879"/>
                  <a:pt x="282865" y="650519"/>
                </a:cubicBezTo>
                <a:lnTo>
                  <a:pt x="282505" y="650519"/>
                </a:lnTo>
                <a:lnTo>
                  <a:pt x="282144" y="649799"/>
                </a:lnTo>
                <a:lnTo>
                  <a:pt x="281784" y="649439"/>
                </a:lnTo>
                <a:lnTo>
                  <a:pt x="281423" y="648719"/>
                </a:lnTo>
                <a:lnTo>
                  <a:pt x="281063" y="648359"/>
                </a:lnTo>
                <a:cubicBezTo>
                  <a:pt x="281063" y="647999"/>
                  <a:pt x="281063" y="647999"/>
                  <a:pt x="280702" y="647639"/>
                </a:cubicBezTo>
                <a:lnTo>
                  <a:pt x="280342" y="647639"/>
                </a:lnTo>
                <a:cubicBezTo>
                  <a:pt x="280342" y="646919"/>
                  <a:pt x="280342" y="646919"/>
                  <a:pt x="279982" y="646559"/>
                </a:cubicBezTo>
                <a:lnTo>
                  <a:pt x="279621" y="646199"/>
                </a:lnTo>
                <a:lnTo>
                  <a:pt x="279621" y="645479"/>
                </a:lnTo>
                <a:lnTo>
                  <a:pt x="279261" y="645119"/>
                </a:lnTo>
                <a:lnTo>
                  <a:pt x="278540" y="644399"/>
                </a:lnTo>
                <a:cubicBezTo>
                  <a:pt x="278540" y="644038"/>
                  <a:pt x="278180" y="643678"/>
                  <a:pt x="277819" y="643318"/>
                </a:cubicBezTo>
                <a:lnTo>
                  <a:pt x="277459" y="642958"/>
                </a:lnTo>
                <a:lnTo>
                  <a:pt x="277098" y="642598"/>
                </a:lnTo>
                <a:lnTo>
                  <a:pt x="276738" y="641878"/>
                </a:lnTo>
                <a:lnTo>
                  <a:pt x="276378" y="641518"/>
                </a:lnTo>
                <a:lnTo>
                  <a:pt x="276378" y="641158"/>
                </a:lnTo>
                <a:lnTo>
                  <a:pt x="275657" y="640438"/>
                </a:lnTo>
                <a:lnTo>
                  <a:pt x="275657" y="640078"/>
                </a:lnTo>
                <a:cubicBezTo>
                  <a:pt x="275296" y="639718"/>
                  <a:pt x="274936" y="639358"/>
                  <a:pt x="274936" y="639358"/>
                </a:cubicBezTo>
                <a:lnTo>
                  <a:pt x="274575" y="638998"/>
                </a:lnTo>
                <a:lnTo>
                  <a:pt x="274215" y="638278"/>
                </a:lnTo>
                <a:lnTo>
                  <a:pt x="273855" y="637918"/>
                </a:lnTo>
                <a:lnTo>
                  <a:pt x="273134" y="637198"/>
                </a:lnTo>
                <a:cubicBezTo>
                  <a:pt x="272773" y="636838"/>
                  <a:pt x="272773" y="636478"/>
                  <a:pt x="272413" y="636118"/>
                </a:cubicBezTo>
                <a:cubicBezTo>
                  <a:pt x="272053" y="635758"/>
                  <a:pt x="272053" y="635758"/>
                  <a:pt x="271692" y="635398"/>
                </a:cubicBezTo>
                <a:lnTo>
                  <a:pt x="271332" y="635038"/>
                </a:lnTo>
                <a:lnTo>
                  <a:pt x="270971" y="634318"/>
                </a:lnTo>
                <a:lnTo>
                  <a:pt x="270611" y="634318"/>
                </a:lnTo>
                <a:lnTo>
                  <a:pt x="269890" y="633238"/>
                </a:lnTo>
                <a:cubicBezTo>
                  <a:pt x="269530" y="632878"/>
                  <a:pt x="269169" y="632517"/>
                  <a:pt x="269169" y="632517"/>
                </a:cubicBezTo>
                <a:lnTo>
                  <a:pt x="268809" y="632157"/>
                </a:lnTo>
                <a:lnTo>
                  <a:pt x="268448" y="631797"/>
                </a:lnTo>
                <a:lnTo>
                  <a:pt x="268088" y="631077"/>
                </a:lnTo>
                <a:lnTo>
                  <a:pt x="267367" y="630717"/>
                </a:lnTo>
                <a:lnTo>
                  <a:pt x="267367" y="630357"/>
                </a:lnTo>
                <a:cubicBezTo>
                  <a:pt x="267007" y="630357"/>
                  <a:pt x="266646" y="629997"/>
                  <a:pt x="266286" y="629637"/>
                </a:cubicBezTo>
                <a:cubicBezTo>
                  <a:pt x="248986" y="612355"/>
                  <a:pt x="226280" y="601914"/>
                  <a:pt x="202132" y="599754"/>
                </a:cubicBezTo>
                <a:cubicBezTo>
                  <a:pt x="199249" y="599394"/>
                  <a:pt x="196366" y="599394"/>
                  <a:pt x="193122" y="599394"/>
                </a:cubicBezTo>
                <a:cubicBezTo>
                  <a:pt x="166091" y="599394"/>
                  <a:pt x="139781" y="610195"/>
                  <a:pt x="120318" y="629637"/>
                </a:cubicBezTo>
                <a:cubicBezTo>
                  <a:pt x="120318" y="629997"/>
                  <a:pt x="119958" y="630357"/>
                  <a:pt x="119597" y="630357"/>
                </a:cubicBezTo>
                <a:lnTo>
                  <a:pt x="119597" y="630717"/>
                </a:lnTo>
                <a:lnTo>
                  <a:pt x="118877" y="631077"/>
                </a:lnTo>
                <a:lnTo>
                  <a:pt x="118516" y="631797"/>
                </a:lnTo>
                <a:lnTo>
                  <a:pt x="118156" y="632157"/>
                </a:lnTo>
                <a:lnTo>
                  <a:pt x="117795" y="632517"/>
                </a:lnTo>
                <a:cubicBezTo>
                  <a:pt x="117435" y="632517"/>
                  <a:pt x="117075" y="632878"/>
                  <a:pt x="117075" y="633238"/>
                </a:cubicBezTo>
                <a:lnTo>
                  <a:pt x="116354" y="634318"/>
                </a:lnTo>
                <a:lnTo>
                  <a:pt x="115993" y="634318"/>
                </a:lnTo>
                <a:lnTo>
                  <a:pt x="115633" y="635038"/>
                </a:lnTo>
                <a:lnTo>
                  <a:pt x="115272" y="635398"/>
                </a:lnTo>
                <a:cubicBezTo>
                  <a:pt x="114912" y="635758"/>
                  <a:pt x="114552" y="635758"/>
                  <a:pt x="114552" y="636118"/>
                </a:cubicBezTo>
                <a:cubicBezTo>
                  <a:pt x="114191" y="636478"/>
                  <a:pt x="113831" y="636838"/>
                  <a:pt x="113831" y="637198"/>
                </a:cubicBezTo>
                <a:lnTo>
                  <a:pt x="113470" y="637198"/>
                </a:lnTo>
                <a:lnTo>
                  <a:pt x="112750" y="637918"/>
                </a:lnTo>
                <a:lnTo>
                  <a:pt x="112750" y="638278"/>
                </a:lnTo>
                <a:lnTo>
                  <a:pt x="112389" y="638998"/>
                </a:lnTo>
                <a:lnTo>
                  <a:pt x="112029" y="639358"/>
                </a:lnTo>
                <a:cubicBezTo>
                  <a:pt x="112029" y="639358"/>
                  <a:pt x="111668" y="639718"/>
                  <a:pt x="111308" y="640078"/>
                </a:cubicBezTo>
                <a:lnTo>
                  <a:pt x="111308" y="640438"/>
                </a:lnTo>
                <a:cubicBezTo>
                  <a:pt x="110948" y="640438"/>
                  <a:pt x="110948" y="640798"/>
                  <a:pt x="110587" y="641158"/>
                </a:cubicBezTo>
                <a:lnTo>
                  <a:pt x="110227" y="641518"/>
                </a:lnTo>
                <a:lnTo>
                  <a:pt x="109866" y="641878"/>
                </a:lnTo>
                <a:lnTo>
                  <a:pt x="109866" y="642598"/>
                </a:lnTo>
                <a:lnTo>
                  <a:pt x="109145" y="642958"/>
                </a:lnTo>
                <a:lnTo>
                  <a:pt x="109145" y="643318"/>
                </a:lnTo>
                <a:lnTo>
                  <a:pt x="108785" y="643318"/>
                </a:lnTo>
                <a:cubicBezTo>
                  <a:pt x="108785" y="643678"/>
                  <a:pt x="108425" y="644038"/>
                  <a:pt x="108425" y="644399"/>
                </a:cubicBezTo>
                <a:lnTo>
                  <a:pt x="107704" y="645119"/>
                </a:lnTo>
                <a:lnTo>
                  <a:pt x="107343" y="645479"/>
                </a:lnTo>
                <a:lnTo>
                  <a:pt x="106983" y="646199"/>
                </a:lnTo>
                <a:lnTo>
                  <a:pt x="106623" y="646559"/>
                </a:lnTo>
                <a:cubicBezTo>
                  <a:pt x="106623" y="646559"/>
                  <a:pt x="106262" y="646919"/>
                  <a:pt x="106262" y="647639"/>
                </a:cubicBezTo>
                <a:cubicBezTo>
                  <a:pt x="105902" y="647999"/>
                  <a:pt x="105541" y="647999"/>
                  <a:pt x="105541" y="648359"/>
                </a:cubicBezTo>
                <a:lnTo>
                  <a:pt x="105541" y="648719"/>
                </a:lnTo>
                <a:lnTo>
                  <a:pt x="105181" y="649439"/>
                </a:lnTo>
                <a:lnTo>
                  <a:pt x="104820" y="649799"/>
                </a:lnTo>
                <a:lnTo>
                  <a:pt x="104460" y="650519"/>
                </a:lnTo>
                <a:lnTo>
                  <a:pt x="104100" y="650519"/>
                </a:lnTo>
                <a:cubicBezTo>
                  <a:pt x="104100" y="650879"/>
                  <a:pt x="103739" y="651239"/>
                  <a:pt x="103739" y="651599"/>
                </a:cubicBezTo>
                <a:lnTo>
                  <a:pt x="103739" y="651959"/>
                </a:lnTo>
                <a:lnTo>
                  <a:pt x="103018" y="652679"/>
                </a:lnTo>
                <a:lnTo>
                  <a:pt x="103018" y="653039"/>
                </a:lnTo>
                <a:lnTo>
                  <a:pt x="102658" y="653759"/>
                </a:lnTo>
                <a:lnTo>
                  <a:pt x="102298" y="654119"/>
                </a:lnTo>
                <a:lnTo>
                  <a:pt x="101937" y="655199"/>
                </a:lnTo>
                <a:cubicBezTo>
                  <a:pt x="101577" y="655199"/>
                  <a:pt x="101577" y="655920"/>
                  <a:pt x="101216" y="656280"/>
                </a:cubicBezTo>
                <a:lnTo>
                  <a:pt x="100856" y="657360"/>
                </a:lnTo>
                <a:lnTo>
                  <a:pt x="100496" y="657360"/>
                </a:lnTo>
                <a:lnTo>
                  <a:pt x="100135" y="658080"/>
                </a:lnTo>
                <a:lnTo>
                  <a:pt x="100135" y="658440"/>
                </a:lnTo>
                <a:cubicBezTo>
                  <a:pt x="100135" y="658800"/>
                  <a:pt x="99775" y="659160"/>
                  <a:pt x="99414" y="659520"/>
                </a:cubicBezTo>
                <a:lnTo>
                  <a:pt x="99414" y="659880"/>
                </a:lnTo>
                <a:cubicBezTo>
                  <a:pt x="99414" y="659880"/>
                  <a:pt x="99414" y="660240"/>
                  <a:pt x="99054" y="660600"/>
                </a:cubicBezTo>
                <a:lnTo>
                  <a:pt x="99054" y="660960"/>
                </a:lnTo>
                <a:lnTo>
                  <a:pt x="98693" y="661680"/>
                </a:lnTo>
                <a:lnTo>
                  <a:pt x="98333" y="662040"/>
                </a:lnTo>
                <a:cubicBezTo>
                  <a:pt x="98333" y="662400"/>
                  <a:pt x="98333" y="662760"/>
                  <a:pt x="97973" y="663120"/>
                </a:cubicBezTo>
                <a:cubicBezTo>
                  <a:pt x="97973" y="663480"/>
                  <a:pt x="97973" y="663840"/>
                  <a:pt x="97612" y="663840"/>
                </a:cubicBezTo>
                <a:lnTo>
                  <a:pt x="97612" y="664560"/>
                </a:lnTo>
                <a:lnTo>
                  <a:pt x="97252" y="665280"/>
                </a:lnTo>
                <a:lnTo>
                  <a:pt x="96891" y="665280"/>
                </a:lnTo>
                <a:lnTo>
                  <a:pt x="96891" y="666360"/>
                </a:lnTo>
                <a:lnTo>
                  <a:pt x="96531" y="666720"/>
                </a:lnTo>
                <a:cubicBezTo>
                  <a:pt x="96531" y="667081"/>
                  <a:pt x="96531" y="667441"/>
                  <a:pt x="96531" y="667801"/>
                </a:cubicBezTo>
                <a:lnTo>
                  <a:pt x="96171" y="667801"/>
                </a:lnTo>
                <a:cubicBezTo>
                  <a:pt x="96171" y="668161"/>
                  <a:pt x="96171" y="668521"/>
                  <a:pt x="96171" y="668881"/>
                </a:cubicBezTo>
                <a:lnTo>
                  <a:pt x="95810" y="668881"/>
                </a:lnTo>
                <a:lnTo>
                  <a:pt x="95450" y="669961"/>
                </a:lnTo>
                <a:lnTo>
                  <a:pt x="95089" y="671041"/>
                </a:lnTo>
                <a:lnTo>
                  <a:pt x="95089" y="671401"/>
                </a:lnTo>
                <a:cubicBezTo>
                  <a:pt x="94729" y="671761"/>
                  <a:pt x="94729" y="672121"/>
                  <a:pt x="94729" y="672481"/>
                </a:cubicBezTo>
                <a:lnTo>
                  <a:pt x="94368" y="673561"/>
                </a:lnTo>
                <a:lnTo>
                  <a:pt x="94368" y="673921"/>
                </a:lnTo>
                <a:lnTo>
                  <a:pt x="94008" y="674641"/>
                </a:lnTo>
                <a:lnTo>
                  <a:pt x="94008" y="675001"/>
                </a:lnTo>
                <a:cubicBezTo>
                  <a:pt x="94008" y="675361"/>
                  <a:pt x="94008" y="675721"/>
                  <a:pt x="93648" y="676081"/>
                </a:cubicBezTo>
                <a:lnTo>
                  <a:pt x="93287" y="677161"/>
                </a:lnTo>
                <a:lnTo>
                  <a:pt x="93287" y="677521"/>
                </a:lnTo>
                <a:lnTo>
                  <a:pt x="93287" y="678241"/>
                </a:lnTo>
                <a:lnTo>
                  <a:pt x="92927" y="678962"/>
                </a:lnTo>
                <a:lnTo>
                  <a:pt x="92927" y="679322"/>
                </a:lnTo>
                <a:lnTo>
                  <a:pt x="92927" y="679682"/>
                </a:lnTo>
                <a:lnTo>
                  <a:pt x="92566" y="680762"/>
                </a:lnTo>
                <a:lnTo>
                  <a:pt x="92566" y="681482"/>
                </a:lnTo>
                <a:lnTo>
                  <a:pt x="92566" y="681842"/>
                </a:lnTo>
                <a:lnTo>
                  <a:pt x="92206" y="682562"/>
                </a:lnTo>
                <a:lnTo>
                  <a:pt x="92206" y="683282"/>
                </a:lnTo>
                <a:lnTo>
                  <a:pt x="91846" y="683642"/>
                </a:lnTo>
                <a:lnTo>
                  <a:pt x="91846" y="684213"/>
                </a:lnTo>
                <a:lnTo>
                  <a:pt x="93301" y="684213"/>
                </a:lnTo>
                <a:cubicBezTo>
                  <a:pt x="92216" y="690055"/>
                  <a:pt x="91855" y="696262"/>
                  <a:pt x="91855" y="702104"/>
                </a:cubicBezTo>
                <a:cubicBezTo>
                  <a:pt x="91855" y="708311"/>
                  <a:pt x="92216" y="714153"/>
                  <a:pt x="93301" y="720360"/>
                </a:cubicBezTo>
                <a:lnTo>
                  <a:pt x="91845" y="720360"/>
                </a:lnTo>
                <a:lnTo>
                  <a:pt x="91846" y="720365"/>
                </a:lnTo>
                <a:lnTo>
                  <a:pt x="70221" y="720365"/>
                </a:lnTo>
                <a:lnTo>
                  <a:pt x="33819" y="720365"/>
                </a:lnTo>
                <a:lnTo>
                  <a:pt x="33803" y="720360"/>
                </a:lnTo>
                <a:lnTo>
                  <a:pt x="18082" y="720360"/>
                </a:lnTo>
                <a:cubicBezTo>
                  <a:pt x="8317" y="720360"/>
                  <a:pt x="0" y="711962"/>
                  <a:pt x="0" y="702104"/>
                </a:cubicBezTo>
                <a:cubicBezTo>
                  <a:pt x="0" y="692246"/>
                  <a:pt x="8317" y="684213"/>
                  <a:pt x="18082" y="684213"/>
                </a:cubicBezTo>
                <a:lnTo>
                  <a:pt x="18264" y="684213"/>
                </a:lnTo>
                <a:lnTo>
                  <a:pt x="18321" y="683282"/>
                </a:lnTo>
                <a:lnTo>
                  <a:pt x="31656" y="586073"/>
                </a:lnTo>
                <a:cubicBezTo>
                  <a:pt x="36342" y="552590"/>
                  <a:pt x="50038" y="521627"/>
                  <a:pt x="70221" y="495345"/>
                </a:cubicBezTo>
                <a:cubicBezTo>
                  <a:pt x="78510" y="484184"/>
                  <a:pt x="87881" y="474103"/>
                  <a:pt x="98333" y="464742"/>
                </a:cubicBezTo>
                <a:cubicBezTo>
                  <a:pt x="127527" y="438820"/>
                  <a:pt x="162126" y="419378"/>
                  <a:pt x="202132" y="415418"/>
                </a:cubicBezTo>
                <a:cubicBezTo>
                  <a:pt x="209341" y="414698"/>
                  <a:pt x="216549" y="414338"/>
                  <a:pt x="224118" y="415058"/>
                </a:cubicBezTo>
                <a:cubicBezTo>
                  <a:pt x="227722" y="415058"/>
                  <a:pt x="230965" y="415058"/>
                  <a:pt x="234209" y="414698"/>
                </a:cubicBezTo>
                <a:lnTo>
                  <a:pt x="315913" y="414404"/>
                </a:lnTo>
                <a:lnTo>
                  <a:pt x="315913" y="279597"/>
                </a:lnTo>
                <a:cubicBezTo>
                  <a:pt x="315913" y="269867"/>
                  <a:pt x="324199" y="261938"/>
                  <a:pt x="333926" y="261938"/>
                </a:cubicBezTo>
                <a:close/>
                <a:moveTo>
                  <a:pt x="587989" y="124599"/>
                </a:moveTo>
                <a:cubicBezTo>
                  <a:pt x="581506" y="124599"/>
                  <a:pt x="575743" y="130362"/>
                  <a:pt x="575743" y="136845"/>
                </a:cubicBezTo>
                <a:lnTo>
                  <a:pt x="575743" y="278400"/>
                </a:lnTo>
                <a:cubicBezTo>
                  <a:pt x="575743" y="285243"/>
                  <a:pt x="581506" y="290646"/>
                  <a:pt x="587989" y="290646"/>
                </a:cubicBezTo>
                <a:lnTo>
                  <a:pt x="641297" y="290646"/>
                </a:lnTo>
                <a:lnTo>
                  <a:pt x="694245" y="290646"/>
                </a:lnTo>
                <a:cubicBezTo>
                  <a:pt x="700728" y="290646"/>
                  <a:pt x="706491" y="285243"/>
                  <a:pt x="706491" y="278400"/>
                </a:cubicBezTo>
                <a:cubicBezTo>
                  <a:pt x="706491" y="271916"/>
                  <a:pt x="700728" y="266513"/>
                  <a:pt x="694245" y="266513"/>
                </a:cubicBezTo>
                <a:lnTo>
                  <a:pt x="641297" y="266513"/>
                </a:lnTo>
                <a:lnTo>
                  <a:pt x="600596" y="266513"/>
                </a:lnTo>
                <a:lnTo>
                  <a:pt x="600596" y="136845"/>
                </a:lnTo>
                <a:cubicBezTo>
                  <a:pt x="600596" y="130362"/>
                  <a:pt x="594833" y="124599"/>
                  <a:pt x="587989" y="124599"/>
                </a:cubicBezTo>
                <a:close/>
                <a:moveTo>
                  <a:pt x="548253" y="0"/>
                </a:moveTo>
                <a:lnTo>
                  <a:pt x="626497" y="0"/>
                </a:lnTo>
                <a:cubicBezTo>
                  <a:pt x="636593" y="0"/>
                  <a:pt x="644165" y="7819"/>
                  <a:pt x="644165" y="17415"/>
                </a:cubicBezTo>
                <a:cubicBezTo>
                  <a:pt x="644165" y="27011"/>
                  <a:pt x="636593" y="47269"/>
                  <a:pt x="626497" y="47269"/>
                </a:cubicBezTo>
                <a:lnTo>
                  <a:pt x="606060" y="47269"/>
                </a:lnTo>
                <a:lnTo>
                  <a:pt x="606060" y="72414"/>
                </a:lnTo>
                <a:lnTo>
                  <a:pt x="641297" y="77414"/>
                </a:lnTo>
                <a:cubicBezTo>
                  <a:pt x="673354" y="86418"/>
                  <a:pt x="701448" y="103347"/>
                  <a:pt x="724501" y="126400"/>
                </a:cubicBezTo>
                <a:cubicBezTo>
                  <a:pt x="759079" y="161338"/>
                  <a:pt x="780690" y="209603"/>
                  <a:pt x="780690" y="262551"/>
                </a:cubicBezTo>
                <a:cubicBezTo>
                  <a:pt x="780690" y="315859"/>
                  <a:pt x="759079" y="364125"/>
                  <a:pt x="724501" y="398703"/>
                </a:cubicBezTo>
                <a:cubicBezTo>
                  <a:pt x="701448" y="421755"/>
                  <a:pt x="673354" y="438684"/>
                  <a:pt x="641297" y="448049"/>
                </a:cubicBezTo>
                <a:cubicBezTo>
                  <a:pt x="624368" y="452731"/>
                  <a:pt x="606359" y="455253"/>
                  <a:pt x="587989" y="455253"/>
                </a:cubicBezTo>
                <a:cubicBezTo>
                  <a:pt x="535041" y="455253"/>
                  <a:pt x="486776" y="434001"/>
                  <a:pt x="451837" y="398703"/>
                </a:cubicBezTo>
                <a:cubicBezTo>
                  <a:pt x="416899" y="364125"/>
                  <a:pt x="395288" y="315859"/>
                  <a:pt x="395288" y="262551"/>
                </a:cubicBezTo>
                <a:cubicBezTo>
                  <a:pt x="395288" y="209603"/>
                  <a:pt x="416899" y="161338"/>
                  <a:pt x="451837" y="126400"/>
                </a:cubicBezTo>
                <a:cubicBezTo>
                  <a:pt x="469307" y="108931"/>
                  <a:pt x="490108" y="94793"/>
                  <a:pt x="513160" y="85023"/>
                </a:cubicBezTo>
                <a:lnTo>
                  <a:pt x="569913" y="73515"/>
                </a:lnTo>
                <a:lnTo>
                  <a:pt x="569913" y="47269"/>
                </a:lnTo>
                <a:lnTo>
                  <a:pt x="548253" y="47269"/>
                </a:lnTo>
                <a:cubicBezTo>
                  <a:pt x="538518" y="47269"/>
                  <a:pt x="530225" y="27011"/>
                  <a:pt x="530225" y="17415"/>
                </a:cubicBezTo>
                <a:cubicBezTo>
                  <a:pt x="530225" y="7819"/>
                  <a:pt x="538518" y="0"/>
                  <a:pt x="548253"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1" name="Freeform 40">
            <a:extLst>
              <a:ext uri="{FF2B5EF4-FFF2-40B4-BE49-F238E27FC236}">
                <a16:creationId xmlns:a16="http://schemas.microsoft.com/office/drawing/2014/main" id="{00D3ED3F-7D03-4044-A114-A708A13BC100}"/>
              </a:ext>
            </a:extLst>
          </p:cNvPr>
          <p:cNvSpPr>
            <a:spLocks noChangeArrowheads="1"/>
          </p:cNvSpPr>
          <p:nvPr/>
        </p:nvSpPr>
        <p:spPr bwMode="auto">
          <a:xfrm>
            <a:off x="12096984" y="9920198"/>
            <a:ext cx="871179" cy="833078"/>
          </a:xfrm>
          <a:custGeom>
            <a:avLst/>
            <a:gdLst>
              <a:gd name="connsiteX0" fmla="*/ 769767 w 871179"/>
              <a:gd name="connsiteY0" fmla="*/ 786285 h 833078"/>
              <a:gd name="connsiteX1" fmla="*/ 769767 w 871179"/>
              <a:gd name="connsiteY1" fmla="*/ 792764 h 833078"/>
              <a:gd name="connsiteX2" fmla="*/ 787388 w 871179"/>
              <a:gd name="connsiteY2" fmla="*/ 792764 h 833078"/>
              <a:gd name="connsiteX3" fmla="*/ 805369 w 871179"/>
              <a:gd name="connsiteY3" fmla="*/ 792764 h 833078"/>
              <a:gd name="connsiteX4" fmla="*/ 822990 w 871179"/>
              <a:gd name="connsiteY4" fmla="*/ 792764 h 833078"/>
              <a:gd name="connsiteX5" fmla="*/ 832340 w 871179"/>
              <a:gd name="connsiteY5" fmla="*/ 792764 h 833078"/>
              <a:gd name="connsiteX6" fmla="*/ 832340 w 871179"/>
              <a:gd name="connsiteY6" fmla="*/ 786285 h 833078"/>
              <a:gd name="connsiteX7" fmla="*/ 822990 w 871179"/>
              <a:gd name="connsiteY7" fmla="*/ 786285 h 833078"/>
              <a:gd name="connsiteX8" fmla="*/ 805369 w 871179"/>
              <a:gd name="connsiteY8" fmla="*/ 786285 h 833078"/>
              <a:gd name="connsiteX9" fmla="*/ 787388 w 871179"/>
              <a:gd name="connsiteY9" fmla="*/ 786285 h 833078"/>
              <a:gd name="connsiteX10" fmla="*/ 315742 w 871179"/>
              <a:gd name="connsiteY10" fmla="*/ 786285 h 833078"/>
              <a:gd name="connsiteX11" fmla="*/ 315742 w 871179"/>
              <a:gd name="connsiteY11" fmla="*/ 792764 h 833078"/>
              <a:gd name="connsiteX12" fmla="*/ 333363 w 871179"/>
              <a:gd name="connsiteY12" fmla="*/ 792764 h 833078"/>
              <a:gd name="connsiteX13" fmla="*/ 350984 w 871179"/>
              <a:gd name="connsiteY13" fmla="*/ 792764 h 833078"/>
              <a:gd name="connsiteX14" fmla="*/ 368965 w 871179"/>
              <a:gd name="connsiteY14" fmla="*/ 792764 h 833078"/>
              <a:gd name="connsiteX15" fmla="*/ 378315 w 871179"/>
              <a:gd name="connsiteY15" fmla="*/ 792764 h 833078"/>
              <a:gd name="connsiteX16" fmla="*/ 378315 w 871179"/>
              <a:gd name="connsiteY16" fmla="*/ 786285 h 833078"/>
              <a:gd name="connsiteX17" fmla="*/ 368965 w 871179"/>
              <a:gd name="connsiteY17" fmla="*/ 786285 h 833078"/>
              <a:gd name="connsiteX18" fmla="*/ 350984 w 871179"/>
              <a:gd name="connsiteY18" fmla="*/ 786285 h 833078"/>
              <a:gd name="connsiteX19" fmla="*/ 333363 w 871179"/>
              <a:gd name="connsiteY19" fmla="*/ 786285 h 833078"/>
              <a:gd name="connsiteX20" fmla="*/ 492144 w 871179"/>
              <a:gd name="connsiteY20" fmla="*/ 778366 h 833078"/>
              <a:gd name="connsiteX21" fmla="*/ 492144 w 871179"/>
              <a:gd name="connsiteY21" fmla="*/ 792764 h 833078"/>
              <a:gd name="connsiteX22" fmla="*/ 502214 w 871179"/>
              <a:gd name="connsiteY22" fmla="*/ 792764 h 833078"/>
              <a:gd name="connsiteX23" fmla="*/ 520194 w 871179"/>
              <a:gd name="connsiteY23" fmla="*/ 792764 h 833078"/>
              <a:gd name="connsiteX24" fmla="*/ 537815 w 871179"/>
              <a:gd name="connsiteY24" fmla="*/ 792764 h 833078"/>
              <a:gd name="connsiteX25" fmla="*/ 555796 w 871179"/>
              <a:gd name="connsiteY25" fmla="*/ 792764 h 833078"/>
              <a:gd name="connsiteX26" fmla="*/ 573417 w 871179"/>
              <a:gd name="connsiteY26" fmla="*/ 792764 h 833078"/>
              <a:gd name="connsiteX27" fmla="*/ 591398 w 871179"/>
              <a:gd name="connsiteY27" fmla="*/ 792764 h 833078"/>
              <a:gd name="connsiteX28" fmla="*/ 609019 w 871179"/>
              <a:gd name="connsiteY28" fmla="*/ 792764 h 833078"/>
              <a:gd name="connsiteX29" fmla="*/ 627000 w 871179"/>
              <a:gd name="connsiteY29" fmla="*/ 792764 h 833078"/>
              <a:gd name="connsiteX30" fmla="*/ 644981 w 871179"/>
              <a:gd name="connsiteY30" fmla="*/ 792764 h 833078"/>
              <a:gd name="connsiteX31" fmla="*/ 657567 w 871179"/>
              <a:gd name="connsiteY31" fmla="*/ 792764 h 833078"/>
              <a:gd name="connsiteX32" fmla="*/ 657567 w 871179"/>
              <a:gd name="connsiteY32" fmla="*/ 778366 h 833078"/>
              <a:gd name="connsiteX33" fmla="*/ 644981 w 871179"/>
              <a:gd name="connsiteY33" fmla="*/ 778366 h 833078"/>
              <a:gd name="connsiteX34" fmla="*/ 627000 w 871179"/>
              <a:gd name="connsiteY34" fmla="*/ 778366 h 833078"/>
              <a:gd name="connsiteX35" fmla="*/ 609019 w 871179"/>
              <a:gd name="connsiteY35" fmla="*/ 778366 h 833078"/>
              <a:gd name="connsiteX36" fmla="*/ 591398 w 871179"/>
              <a:gd name="connsiteY36" fmla="*/ 778366 h 833078"/>
              <a:gd name="connsiteX37" fmla="*/ 573417 w 871179"/>
              <a:gd name="connsiteY37" fmla="*/ 778366 h 833078"/>
              <a:gd name="connsiteX38" fmla="*/ 555796 w 871179"/>
              <a:gd name="connsiteY38" fmla="*/ 778366 h 833078"/>
              <a:gd name="connsiteX39" fmla="*/ 537815 w 871179"/>
              <a:gd name="connsiteY39" fmla="*/ 778366 h 833078"/>
              <a:gd name="connsiteX40" fmla="*/ 520194 w 871179"/>
              <a:gd name="connsiteY40" fmla="*/ 778366 h 833078"/>
              <a:gd name="connsiteX41" fmla="*/ 502214 w 871179"/>
              <a:gd name="connsiteY41" fmla="*/ 778366 h 833078"/>
              <a:gd name="connsiteX42" fmla="*/ 37759 w 871179"/>
              <a:gd name="connsiteY42" fmla="*/ 778366 h 833078"/>
              <a:gd name="connsiteX43" fmla="*/ 37759 w 871179"/>
              <a:gd name="connsiteY43" fmla="*/ 792764 h 833078"/>
              <a:gd name="connsiteX44" fmla="*/ 48188 w 871179"/>
              <a:gd name="connsiteY44" fmla="*/ 792764 h 833078"/>
              <a:gd name="connsiteX45" fmla="*/ 66169 w 871179"/>
              <a:gd name="connsiteY45" fmla="*/ 792764 h 833078"/>
              <a:gd name="connsiteX46" fmla="*/ 83790 w 871179"/>
              <a:gd name="connsiteY46" fmla="*/ 792764 h 833078"/>
              <a:gd name="connsiteX47" fmla="*/ 101771 w 871179"/>
              <a:gd name="connsiteY47" fmla="*/ 792764 h 833078"/>
              <a:gd name="connsiteX48" fmla="*/ 119392 w 871179"/>
              <a:gd name="connsiteY48" fmla="*/ 792764 h 833078"/>
              <a:gd name="connsiteX49" fmla="*/ 137373 w 871179"/>
              <a:gd name="connsiteY49" fmla="*/ 792764 h 833078"/>
              <a:gd name="connsiteX50" fmla="*/ 154994 w 871179"/>
              <a:gd name="connsiteY50" fmla="*/ 792764 h 833078"/>
              <a:gd name="connsiteX51" fmla="*/ 172975 w 871179"/>
              <a:gd name="connsiteY51" fmla="*/ 792764 h 833078"/>
              <a:gd name="connsiteX52" fmla="*/ 190956 w 871179"/>
              <a:gd name="connsiteY52" fmla="*/ 792764 h 833078"/>
              <a:gd name="connsiteX53" fmla="*/ 203542 w 871179"/>
              <a:gd name="connsiteY53" fmla="*/ 792764 h 833078"/>
              <a:gd name="connsiteX54" fmla="*/ 203542 w 871179"/>
              <a:gd name="connsiteY54" fmla="*/ 778366 h 833078"/>
              <a:gd name="connsiteX55" fmla="*/ 190956 w 871179"/>
              <a:gd name="connsiteY55" fmla="*/ 778366 h 833078"/>
              <a:gd name="connsiteX56" fmla="*/ 172975 w 871179"/>
              <a:gd name="connsiteY56" fmla="*/ 778366 h 833078"/>
              <a:gd name="connsiteX57" fmla="*/ 154994 w 871179"/>
              <a:gd name="connsiteY57" fmla="*/ 778366 h 833078"/>
              <a:gd name="connsiteX58" fmla="*/ 137373 w 871179"/>
              <a:gd name="connsiteY58" fmla="*/ 778366 h 833078"/>
              <a:gd name="connsiteX59" fmla="*/ 119392 w 871179"/>
              <a:gd name="connsiteY59" fmla="*/ 778366 h 833078"/>
              <a:gd name="connsiteX60" fmla="*/ 101771 w 871179"/>
              <a:gd name="connsiteY60" fmla="*/ 778366 h 833078"/>
              <a:gd name="connsiteX61" fmla="*/ 83790 w 871179"/>
              <a:gd name="connsiteY61" fmla="*/ 778366 h 833078"/>
              <a:gd name="connsiteX62" fmla="*/ 66169 w 871179"/>
              <a:gd name="connsiteY62" fmla="*/ 778366 h 833078"/>
              <a:gd name="connsiteX63" fmla="*/ 48188 w 871179"/>
              <a:gd name="connsiteY63" fmla="*/ 778366 h 833078"/>
              <a:gd name="connsiteX64" fmla="*/ 817956 w 871179"/>
              <a:gd name="connsiteY64" fmla="*/ 739492 h 833078"/>
              <a:gd name="connsiteX65" fmla="*/ 805369 w 871179"/>
              <a:gd name="connsiteY65" fmla="*/ 757489 h 833078"/>
              <a:gd name="connsiteX66" fmla="*/ 803571 w 871179"/>
              <a:gd name="connsiteY66" fmla="*/ 759649 h 833078"/>
              <a:gd name="connsiteX67" fmla="*/ 805369 w 871179"/>
              <a:gd name="connsiteY67" fmla="*/ 759649 h 833078"/>
              <a:gd name="connsiteX68" fmla="*/ 810763 w 871179"/>
              <a:gd name="connsiteY68" fmla="*/ 759649 h 833078"/>
              <a:gd name="connsiteX69" fmla="*/ 810763 w 871179"/>
              <a:gd name="connsiteY69" fmla="*/ 779446 h 833078"/>
              <a:gd name="connsiteX70" fmla="*/ 822990 w 871179"/>
              <a:gd name="connsiteY70" fmla="*/ 779446 h 833078"/>
              <a:gd name="connsiteX71" fmla="*/ 825148 w 871179"/>
              <a:gd name="connsiteY71" fmla="*/ 779446 h 833078"/>
              <a:gd name="connsiteX72" fmla="*/ 825148 w 871179"/>
              <a:gd name="connsiteY72" fmla="*/ 759649 h 833078"/>
              <a:gd name="connsiteX73" fmla="*/ 832340 w 871179"/>
              <a:gd name="connsiteY73" fmla="*/ 759649 h 833078"/>
              <a:gd name="connsiteX74" fmla="*/ 822990 w 871179"/>
              <a:gd name="connsiteY74" fmla="*/ 746691 h 833078"/>
              <a:gd name="connsiteX75" fmla="*/ 784152 w 871179"/>
              <a:gd name="connsiteY75" fmla="*/ 739492 h 833078"/>
              <a:gd name="connsiteX76" fmla="*/ 769767 w 871179"/>
              <a:gd name="connsiteY76" fmla="*/ 759649 h 833078"/>
              <a:gd name="connsiteX77" fmla="*/ 776959 w 871179"/>
              <a:gd name="connsiteY77" fmla="*/ 759649 h 833078"/>
              <a:gd name="connsiteX78" fmla="*/ 776959 w 871179"/>
              <a:gd name="connsiteY78" fmla="*/ 779446 h 833078"/>
              <a:gd name="connsiteX79" fmla="*/ 787388 w 871179"/>
              <a:gd name="connsiteY79" fmla="*/ 779446 h 833078"/>
              <a:gd name="connsiteX80" fmla="*/ 791344 w 871179"/>
              <a:gd name="connsiteY80" fmla="*/ 779446 h 833078"/>
              <a:gd name="connsiteX81" fmla="*/ 791344 w 871179"/>
              <a:gd name="connsiteY81" fmla="*/ 759649 h 833078"/>
              <a:gd name="connsiteX82" fmla="*/ 798536 w 871179"/>
              <a:gd name="connsiteY82" fmla="*/ 759649 h 833078"/>
              <a:gd name="connsiteX83" fmla="*/ 787388 w 871179"/>
              <a:gd name="connsiteY83" fmla="*/ 744171 h 833078"/>
              <a:gd name="connsiteX84" fmla="*/ 492144 w 871179"/>
              <a:gd name="connsiteY84" fmla="*/ 739492 h 833078"/>
              <a:gd name="connsiteX85" fmla="*/ 492144 w 871179"/>
              <a:gd name="connsiteY85" fmla="*/ 754249 h 833078"/>
              <a:gd name="connsiteX86" fmla="*/ 502214 w 871179"/>
              <a:gd name="connsiteY86" fmla="*/ 754249 h 833078"/>
              <a:gd name="connsiteX87" fmla="*/ 520194 w 871179"/>
              <a:gd name="connsiteY87" fmla="*/ 754249 h 833078"/>
              <a:gd name="connsiteX88" fmla="*/ 537815 w 871179"/>
              <a:gd name="connsiteY88" fmla="*/ 754249 h 833078"/>
              <a:gd name="connsiteX89" fmla="*/ 555796 w 871179"/>
              <a:gd name="connsiteY89" fmla="*/ 754249 h 833078"/>
              <a:gd name="connsiteX90" fmla="*/ 573417 w 871179"/>
              <a:gd name="connsiteY90" fmla="*/ 754249 h 833078"/>
              <a:gd name="connsiteX91" fmla="*/ 591398 w 871179"/>
              <a:gd name="connsiteY91" fmla="*/ 754249 h 833078"/>
              <a:gd name="connsiteX92" fmla="*/ 609019 w 871179"/>
              <a:gd name="connsiteY92" fmla="*/ 754249 h 833078"/>
              <a:gd name="connsiteX93" fmla="*/ 627000 w 871179"/>
              <a:gd name="connsiteY93" fmla="*/ 754249 h 833078"/>
              <a:gd name="connsiteX94" fmla="*/ 644981 w 871179"/>
              <a:gd name="connsiteY94" fmla="*/ 754249 h 833078"/>
              <a:gd name="connsiteX95" fmla="*/ 657567 w 871179"/>
              <a:gd name="connsiteY95" fmla="*/ 754249 h 833078"/>
              <a:gd name="connsiteX96" fmla="*/ 657567 w 871179"/>
              <a:gd name="connsiteY96" fmla="*/ 739492 h 833078"/>
              <a:gd name="connsiteX97" fmla="*/ 644981 w 871179"/>
              <a:gd name="connsiteY97" fmla="*/ 739492 h 833078"/>
              <a:gd name="connsiteX98" fmla="*/ 627000 w 871179"/>
              <a:gd name="connsiteY98" fmla="*/ 739492 h 833078"/>
              <a:gd name="connsiteX99" fmla="*/ 609019 w 871179"/>
              <a:gd name="connsiteY99" fmla="*/ 739492 h 833078"/>
              <a:gd name="connsiteX100" fmla="*/ 591398 w 871179"/>
              <a:gd name="connsiteY100" fmla="*/ 739492 h 833078"/>
              <a:gd name="connsiteX101" fmla="*/ 573417 w 871179"/>
              <a:gd name="connsiteY101" fmla="*/ 739492 h 833078"/>
              <a:gd name="connsiteX102" fmla="*/ 555796 w 871179"/>
              <a:gd name="connsiteY102" fmla="*/ 739492 h 833078"/>
              <a:gd name="connsiteX103" fmla="*/ 537815 w 871179"/>
              <a:gd name="connsiteY103" fmla="*/ 739492 h 833078"/>
              <a:gd name="connsiteX104" fmla="*/ 520194 w 871179"/>
              <a:gd name="connsiteY104" fmla="*/ 739492 h 833078"/>
              <a:gd name="connsiteX105" fmla="*/ 502214 w 871179"/>
              <a:gd name="connsiteY105" fmla="*/ 739492 h 833078"/>
              <a:gd name="connsiteX106" fmla="*/ 363931 w 871179"/>
              <a:gd name="connsiteY106" fmla="*/ 739492 h 833078"/>
              <a:gd name="connsiteX107" fmla="*/ 350984 w 871179"/>
              <a:gd name="connsiteY107" fmla="*/ 757489 h 833078"/>
              <a:gd name="connsiteX108" fmla="*/ 349546 w 871179"/>
              <a:gd name="connsiteY108" fmla="*/ 759649 h 833078"/>
              <a:gd name="connsiteX109" fmla="*/ 350984 w 871179"/>
              <a:gd name="connsiteY109" fmla="*/ 759649 h 833078"/>
              <a:gd name="connsiteX110" fmla="*/ 356738 w 871179"/>
              <a:gd name="connsiteY110" fmla="*/ 759649 h 833078"/>
              <a:gd name="connsiteX111" fmla="*/ 356738 w 871179"/>
              <a:gd name="connsiteY111" fmla="*/ 779446 h 833078"/>
              <a:gd name="connsiteX112" fmla="*/ 368965 w 871179"/>
              <a:gd name="connsiteY112" fmla="*/ 779446 h 833078"/>
              <a:gd name="connsiteX113" fmla="*/ 371123 w 871179"/>
              <a:gd name="connsiteY113" fmla="*/ 779446 h 833078"/>
              <a:gd name="connsiteX114" fmla="*/ 371123 w 871179"/>
              <a:gd name="connsiteY114" fmla="*/ 759649 h 833078"/>
              <a:gd name="connsiteX115" fmla="*/ 378315 w 871179"/>
              <a:gd name="connsiteY115" fmla="*/ 759649 h 833078"/>
              <a:gd name="connsiteX116" fmla="*/ 368965 w 871179"/>
              <a:gd name="connsiteY116" fmla="*/ 746691 h 833078"/>
              <a:gd name="connsiteX117" fmla="*/ 330127 w 871179"/>
              <a:gd name="connsiteY117" fmla="*/ 739492 h 833078"/>
              <a:gd name="connsiteX118" fmla="*/ 315742 w 871179"/>
              <a:gd name="connsiteY118" fmla="*/ 759649 h 833078"/>
              <a:gd name="connsiteX119" fmla="*/ 322934 w 871179"/>
              <a:gd name="connsiteY119" fmla="*/ 759649 h 833078"/>
              <a:gd name="connsiteX120" fmla="*/ 322934 w 871179"/>
              <a:gd name="connsiteY120" fmla="*/ 779446 h 833078"/>
              <a:gd name="connsiteX121" fmla="*/ 333363 w 871179"/>
              <a:gd name="connsiteY121" fmla="*/ 779446 h 833078"/>
              <a:gd name="connsiteX122" fmla="*/ 337319 w 871179"/>
              <a:gd name="connsiteY122" fmla="*/ 779446 h 833078"/>
              <a:gd name="connsiteX123" fmla="*/ 337319 w 871179"/>
              <a:gd name="connsiteY123" fmla="*/ 759649 h 833078"/>
              <a:gd name="connsiteX124" fmla="*/ 344511 w 871179"/>
              <a:gd name="connsiteY124" fmla="*/ 759649 h 833078"/>
              <a:gd name="connsiteX125" fmla="*/ 333363 w 871179"/>
              <a:gd name="connsiteY125" fmla="*/ 744171 h 833078"/>
              <a:gd name="connsiteX126" fmla="*/ 37759 w 871179"/>
              <a:gd name="connsiteY126" fmla="*/ 739492 h 833078"/>
              <a:gd name="connsiteX127" fmla="*/ 37759 w 871179"/>
              <a:gd name="connsiteY127" fmla="*/ 754249 h 833078"/>
              <a:gd name="connsiteX128" fmla="*/ 48188 w 871179"/>
              <a:gd name="connsiteY128" fmla="*/ 754249 h 833078"/>
              <a:gd name="connsiteX129" fmla="*/ 66169 w 871179"/>
              <a:gd name="connsiteY129" fmla="*/ 754249 h 833078"/>
              <a:gd name="connsiteX130" fmla="*/ 83790 w 871179"/>
              <a:gd name="connsiteY130" fmla="*/ 754249 h 833078"/>
              <a:gd name="connsiteX131" fmla="*/ 101771 w 871179"/>
              <a:gd name="connsiteY131" fmla="*/ 754249 h 833078"/>
              <a:gd name="connsiteX132" fmla="*/ 119392 w 871179"/>
              <a:gd name="connsiteY132" fmla="*/ 754249 h 833078"/>
              <a:gd name="connsiteX133" fmla="*/ 137373 w 871179"/>
              <a:gd name="connsiteY133" fmla="*/ 754249 h 833078"/>
              <a:gd name="connsiteX134" fmla="*/ 154994 w 871179"/>
              <a:gd name="connsiteY134" fmla="*/ 754249 h 833078"/>
              <a:gd name="connsiteX135" fmla="*/ 172975 w 871179"/>
              <a:gd name="connsiteY135" fmla="*/ 754249 h 833078"/>
              <a:gd name="connsiteX136" fmla="*/ 190956 w 871179"/>
              <a:gd name="connsiteY136" fmla="*/ 754249 h 833078"/>
              <a:gd name="connsiteX137" fmla="*/ 203542 w 871179"/>
              <a:gd name="connsiteY137" fmla="*/ 754249 h 833078"/>
              <a:gd name="connsiteX138" fmla="*/ 203542 w 871179"/>
              <a:gd name="connsiteY138" fmla="*/ 739492 h 833078"/>
              <a:gd name="connsiteX139" fmla="*/ 190956 w 871179"/>
              <a:gd name="connsiteY139" fmla="*/ 739492 h 833078"/>
              <a:gd name="connsiteX140" fmla="*/ 172975 w 871179"/>
              <a:gd name="connsiteY140" fmla="*/ 739492 h 833078"/>
              <a:gd name="connsiteX141" fmla="*/ 154994 w 871179"/>
              <a:gd name="connsiteY141" fmla="*/ 739492 h 833078"/>
              <a:gd name="connsiteX142" fmla="*/ 137373 w 871179"/>
              <a:gd name="connsiteY142" fmla="*/ 739492 h 833078"/>
              <a:gd name="connsiteX143" fmla="*/ 119392 w 871179"/>
              <a:gd name="connsiteY143" fmla="*/ 739492 h 833078"/>
              <a:gd name="connsiteX144" fmla="*/ 101771 w 871179"/>
              <a:gd name="connsiteY144" fmla="*/ 739492 h 833078"/>
              <a:gd name="connsiteX145" fmla="*/ 83790 w 871179"/>
              <a:gd name="connsiteY145" fmla="*/ 739492 h 833078"/>
              <a:gd name="connsiteX146" fmla="*/ 66169 w 871179"/>
              <a:gd name="connsiteY146" fmla="*/ 739492 h 833078"/>
              <a:gd name="connsiteX147" fmla="*/ 48188 w 871179"/>
              <a:gd name="connsiteY147" fmla="*/ 739492 h 833078"/>
              <a:gd name="connsiteX148" fmla="*/ 799615 w 871179"/>
              <a:gd name="connsiteY148" fmla="*/ 643385 h 833078"/>
              <a:gd name="connsiteX149" fmla="*/ 805369 w 871179"/>
              <a:gd name="connsiteY149" fmla="*/ 657063 h 833078"/>
              <a:gd name="connsiteX150" fmla="*/ 821192 w 871179"/>
              <a:gd name="connsiteY150" fmla="*/ 697018 h 833078"/>
              <a:gd name="connsiteX151" fmla="*/ 822990 w 871179"/>
              <a:gd name="connsiteY151" fmla="*/ 697018 h 833078"/>
              <a:gd name="connsiteX152" fmla="*/ 846365 w 871179"/>
              <a:gd name="connsiteY152" fmla="*/ 697018 h 833078"/>
              <a:gd name="connsiteX153" fmla="*/ 824788 w 871179"/>
              <a:gd name="connsiteY153" fmla="*/ 643385 h 833078"/>
              <a:gd name="connsiteX154" fmla="*/ 822990 w 871179"/>
              <a:gd name="connsiteY154" fmla="*/ 643385 h 833078"/>
              <a:gd name="connsiteX155" fmla="*/ 805369 w 871179"/>
              <a:gd name="connsiteY155" fmla="*/ 643385 h 833078"/>
              <a:gd name="connsiteX156" fmla="*/ 764013 w 871179"/>
              <a:gd name="connsiteY156" fmla="*/ 643385 h 833078"/>
              <a:gd name="connsiteX157" fmla="*/ 769407 w 871179"/>
              <a:gd name="connsiteY157" fmla="*/ 657063 h 833078"/>
              <a:gd name="connsiteX158" fmla="*/ 785590 w 871179"/>
              <a:gd name="connsiteY158" fmla="*/ 697018 h 833078"/>
              <a:gd name="connsiteX159" fmla="*/ 787388 w 871179"/>
              <a:gd name="connsiteY159" fmla="*/ 697018 h 833078"/>
              <a:gd name="connsiteX160" fmla="*/ 805369 w 871179"/>
              <a:gd name="connsiteY160" fmla="*/ 697018 h 833078"/>
              <a:gd name="connsiteX161" fmla="*/ 810763 w 871179"/>
              <a:gd name="connsiteY161" fmla="*/ 697018 h 833078"/>
              <a:gd name="connsiteX162" fmla="*/ 805369 w 871179"/>
              <a:gd name="connsiteY162" fmla="*/ 683340 h 833078"/>
              <a:gd name="connsiteX163" fmla="*/ 789186 w 871179"/>
              <a:gd name="connsiteY163" fmla="*/ 643385 h 833078"/>
              <a:gd name="connsiteX164" fmla="*/ 787388 w 871179"/>
              <a:gd name="connsiteY164" fmla="*/ 643385 h 833078"/>
              <a:gd name="connsiteX165" fmla="*/ 769407 w 871179"/>
              <a:gd name="connsiteY165" fmla="*/ 643385 h 833078"/>
              <a:gd name="connsiteX166" fmla="*/ 728411 w 871179"/>
              <a:gd name="connsiteY166" fmla="*/ 643385 h 833078"/>
              <a:gd name="connsiteX167" fmla="*/ 733806 w 871179"/>
              <a:gd name="connsiteY167" fmla="*/ 657063 h 833078"/>
              <a:gd name="connsiteX168" fmla="*/ 749988 w 871179"/>
              <a:gd name="connsiteY168" fmla="*/ 697018 h 833078"/>
              <a:gd name="connsiteX169" fmla="*/ 751786 w 871179"/>
              <a:gd name="connsiteY169" fmla="*/ 697018 h 833078"/>
              <a:gd name="connsiteX170" fmla="*/ 769407 w 871179"/>
              <a:gd name="connsiteY170" fmla="*/ 697018 h 833078"/>
              <a:gd name="connsiteX171" fmla="*/ 774802 w 871179"/>
              <a:gd name="connsiteY171" fmla="*/ 697018 h 833078"/>
              <a:gd name="connsiteX172" fmla="*/ 769407 w 871179"/>
              <a:gd name="connsiteY172" fmla="*/ 683340 h 833078"/>
              <a:gd name="connsiteX173" fmla="*/ 753584 w 871179"/>
              <a:gd name="connsiteY173" fmla="*/ 643385 h 833078"/>
              <a:gd name="connsiteX174" fmla="*/ 751786 w 871179"/>
              <a:gd name="connsiteY174" fmla="*/ 643385 h 833078"/>
              <a:gd name="connsiteX175" fmla="*/ 733806 w 871179"/>
              <a:gd name="connsiteY175" fmla="*/ 643385 h 833078"/>
              <a:gd name="connsiteX176" fmla="*/ 692809 w 871179"/>
              <a:gd name="connsiteY176" fmla="*/ 643385 h 833078"/>
              <a:gd name="connsiteX177" fmla="*/ 698204 w 871179"/>
              <a:gd name="connsiteY177" fmla="*/ 657063 h 833078"/>
              <a:gd name="connsiteX178" fmla="*/ 714386 w 871179"/>
              <a:gd name="connsiteY178" fmla="*/ 697018 h 833078"/>
              <a:gd name="connsiteX179" fmla="*/ 716184 w 871179"/>
              <a:gd name="connsiteY179" fmla="*/ 697018 h 833078"/>
              <a:gd name="connsiteX180" fmla="*/ 733806 w 871179"/>
              <a:gd name="connsiteY180" fmla="*/ 697018 h 833078"/>
              <a:gd name="connsiteX181" fmla="*/ 739559 w 871179"/>
              <a:gd name="connsiteY181" fmla="*/ 697018 h 833078"/>
              <a:gd name="connsiteX182" fmla="*/ 733806 w 871179"/>
              <a:gd name="connsiteY182" fmla="*/ 683340 h 833078"/>
              <a:gd name="connsiteX183" fmla="*/ 717983 w 871179"/>
              <a:gd name="connsiteY183" fmla="*/ 643385 h 833078"/>
              <a:gd name="connsiteX184" fmla="*/ 716184 w 871179"/>
              <a:gd name="connsiteY184" fmla="*/ 643385 h 833078"/>
              <a:gd name="connsiteX185" fmla="*/ 698204 w 871179"/>
              <a:gd name="connsiteY185" fmla="*/ 643385 h 833078"/>
              <a:gd name="connsiteX186" fmla="*/ 657208 w 871179"/>
              <a:gd name="connsiteY186" fmla="*/ 643385 h 833078"/>
              <a:gd name="connsiteX187" fmla="*/ 662602 w 871179"/>
              <a:gd name="connsiteY187" fmla="*/ 657063 h 833078"/>
              <a:gd name="connsiteX188" fmla="*/ 678784 w 871179"/>
              <a:gd name="connsiteY188" fmla="*/ 697018 h 833078"/>
              <a:gd name="connsiteX189" fmla="*/ 680583 w 871179"/>
              <a:gd name="connsiteY189" fmla="*/ 697018 h 833078"/>
              <a:gd name="connsiteX190" fmla="*/ 698204 w 871179"/>
              <a:gd name="connsiteY190" fmla="*/ 697018 h 833078"/>
              <a:gd name="connsiteX191" fmla="*/ 703958 w 871179"/>
              <a:gd name="connsiteY191" fmla="*/ 697018 h 833078"/>
              <a:gd name="connsiteX192" fmla="*/ 698204 w 871179"/>
              <a:gd name="connsiteY192" fmla="*/ 683340 h 833078"/>
              <a:gd name="connsiteX193" fmla="*/ 682381 w 871179"/>
              <a:gd name="connsiteY193" fmla="*/ 643385 h 833078"/>
              <a:gd name="connsiteX194" fmla="*/ 680583 w 871179"/>
              <a:gd name="connsiteY194" fmla="*/ 643385 h 833078"/>
              <a:gd name="connsiteX195" fmla="*/ 662602 w 871179"/>
              <a:gd name="connsiteY195" fmla="*/ 643385 h 833078"/>
              <a:gd name="connsiteX196" fmla="*/ 621246 w 871179"/>
              <a:gd name="connsiteY196" fmla="*/ 643385 h 833078"/>
              <a:gd name="connsiteX197" fmla="*/ 627000 w 871179"/>
              <a:gd name="connsiteY197" fmla="*/ 657063 h 833078"/>
              <a:gd name="connsiteX198" fmla="*/ 643183 w 871179"/>
              <a:gd name="connsiteY198" fmla="*/ 697018 h 833078"/>
              <a:gd name="connsiteX199" fmla="*/ 644981 w 871179"/>
              <a:gd name="connsiteY199" fmla="*/ 697018 h 833078"/>
              <a:gd name="connsiteX200" fmla="*/ 662602 w 871179"/>
              <a:gd name="connsiteY200" fmla="*/ 697018 h 833078"/>
              <a:gd name="connsiteX201" fmla="*/ 667996 w 871179"/>
              <a:gd name="connsiteY201" fmla="*/ 697018 h 833078"/>
              <a:gd name="connsiteX202" fmla="*/ 662602 w 871179"/>
              <a:gd name="connsiteY202" fmla="*/ 683340 h 833078"/>
              <a:gd name="connsiteX203" fmla="*/ 646419 w 871179"/>
              <a:gd name="connsiteY203" fmla="*/ 643385 h 833078"/>
              <a:gd name="connsiteX204" fmla="*/ 644981 w 871179"/>
              <a:gd name="connsiteY204" fmla="*/ 643385 h 833078"/>
              <a:gd name="connsiteX205" fmla="*/ 627000 w 871179"/>
              <a:gd name="connsiteY205" fmla="*/ 643385 h 833078"/>
              <a:gd name="connsiteX206" fmla="*/ 586004 w 871179"/>
              <a:gd name="connsiteY206" fmla="*/ 643385 h 833078"/>
              <a:gd name="connsiteX207" fmla="*/ 591398 w 871179"/>
              <a:gd name="connsiteY207" fmla="*/ 657063 h 833078"/>
              <a:gd name="connsiteX208" fmla="*/ 607581 w 871179"/>
              <a:gd name="connsiteY208" fmla="*/ 697018 h 833078"/>
              <a:gd name="connsiteX209" fmla="*/ 609019 w 871179"/>
              <a:gd name="connsiteY209" fmla="*/ 697018 h 833078"/>
              <a:gd name="connsiteX210" fmla="*/ 627000 w 871179"/>
              <a:gd name="connsiteY210" fmla="*/ 697018 h 833078"/>
              <a:gd name="connsiteX211" fmla="*/ 632754 w 871179"/>
              <a:gd name="connsiteY211" fmla="*/ 697018 h 833078"/>
              <a:gd name="connsiteX212" fmla="*/ 627000 w 871179"/>
              <a:gd name="connsiteY212" fmla="*/ 683340 h 833078"/>
              <a:gd name="connsiteX213" fmla="*/ 610817 w 871179"/>
              <a:gd name="connsiteY213" fmla="*/ 643385 h 833078"/>
              <a:gd name="connsiteX214" fmla="*/ 609019 w 871179"/>
              <a:gd name="connsiteY214" fmla="*/ 643385 h 833078"/>
              <a:gd name="connsiteX215" fmla="*/ 591398 w 871179"/>
              <a:gd name="connsiteY215" fmla="*/ 643385 h 833078"/>
              <a:gd name="connsiteX216" fmla="*/ 550402 w 871179"/>
              <a:gd name="connsiteY216" fmla="*/ 643385 h 833078"/>
              <a:gd name="connsiteX217" fmla="*/ 555796 w 871179"/>
              <a:gd name="connsiteY217" fmla="*/ 657063 h 833078"/>
              <a:gd name="connsiteX218" fmla="*/ 571979 w 871179"/>
              <a:gd name="connsiteY218" fmla="*/ 697018 h 833078"/>
              <a:gd name="connsiteX219" fmla="*/ 573417 w 871179"/>
              <a:gd name="connsiteY219" fmla="*/ 697018 h 833078"/>
              <a:gd name="connsiteX220" fmla="*/ 591398 w 871179"/>
              <a:gd name="connsiteY220" fmla="*/ 697018 h 833078"/>
              <a:gd name="connsiteX221" fmla="*/ 596792 w 871179"/>
              <a:gd name="connsiteY221" fmla="*/ 697018 h 833078"/>
              <a:gd name="connsiteX222" fmla="*/ 591398 w 871179"/>
              <a:gd name="connsiteY222" fmla="*/ 683340 h 833078"/>
              <a:gd name="connsiteX223" fmla="*/ 575575 w 871179"/>
              <a:gd name="connsiteY223" fmla="*/ 643385 h 833078"/>
              <a:gd name="connsiteX224" fmla="*/ 573417 w 871179"/>
              <a:gd name="connsiteY224" fmla="*/ 643385 h 833078"/>
              <a:gd name="connsiteX225" fmla="*/ 555796 w 871179"/>
              <a:gd name="connsiteY225" fmla="*/ 643385 h 833078"/>
              <a:gd name="connsiteX226" fmla="*/ 514440 w 871179"/>
              <a:gd name="connsiteY226" fmla="*/ 643385 h 833078"/>
              <a:gd name="connsiteX227" fmla="*/ 520194 w 871179"/>
              <a:gd name="connsiteY227" fmla="*/ 657063 h 833078"/>
              <a:gd name="connsiteX228" fmla="*/ 536017 w 871179"/>
              <a:gd name="connsiteY228" fmla="*/ 697018 h 833078"/>
              <a:gd name="connsiteX229" fmla="*/ 537815 w 871179"/>
              <a:gd name="connsiteY229" fmla="*/ 697018 h 833078"/>
              <a:gd name="connsiteX230" fmla="*/ 555796 w 871179"/>
              <a:gd name="connsiteY230" fmla="*/ 697018 h 833078"/>
              <a:gd name="connsiteX231" fmla="*/ 561190 w 871179"/>
              <a:gd name="connsiteY231" fmla="*/ 697018 h 833078"/>
              <a:gd name="connsiteX232" fmla="*/ 555796 w 871179"/>
              <a:gd name="connsiteY232" fmla="*/ 683340 h 833078"/>
              <a:gd name="connsiteX233" fmla="*/ 539613 w 871179"/>
              <a:gd name="connsiteY233" fmla="*/ 643385 h 833078"/>
              <a:gd name="connsiteX234" fmla="*/ 537815 w 871179"/>
              <a:gd name="connsiteY234" fmla="*/ 643385 h 833078"/>
              <a:gd name="connsiteX235" fmla="*/ 520194 w 871179"/>
              <a:gd name="connsiteY235" fmla="*/ 643385 h 833078"/>
              <a:gd name="connsiteX236" fmla="*/ 479198 w 871179"/>
              <a:gd name="connsiteY236" fmla="*/ 643385 h 833078"/>
              <a:gd name="connsiteX237" fmla="*/ 500415 w 871179"/>
              <a:gd name="connsiteY237" fmla="*/ 697018 h 833078"/>
              <a:gd name="connsiteX238" fmla="*/ 502214 w 871179"/>
              <a:gd name="connsiteY238" fmla="*/ 697018 h 833078"/>
              <a:gd name="connsiteX239" fmla="*/ 520194 w 871179"/>
              <a:gd name="connsiteY239" fmla="*/ 697018 h 833078"/>
              <a:gd name="connsiteX240" fmla="*/ 525589 w 871179"/>
              <a:gd name="connsiteY240" fmla="*/ 697018 h 833078"/>
              <a:gd name="connsiteX241" fmla="*/ 520194 w 871179"/>
              <a:gd name="connsiteY241" fmla="*/ 683340 h 833078"/>
              <a:gd name="connsiteX242" fmla="*/ 504012 w 871179"/>
              <a:gd name="connsiteY242" fmla="*/ 643385 h 833078"/>
              <a:gd name="connsiteX243" fmla="*/ 502214 w 871179"/>
              <a:gd name="connsiteY243" fmla="*/ 643385 h 833078"/>
              <a:gd name="connsiteX244" fmla="*/ 345590 w 871179"/>
              <a:gd name="connsiteY244" fmla="*/ 643385 h 833078"/>
              <a:gd name="connsiteX245" fmla="*/ 350984 w 871179"/>
              <a:gd name="connsiteY245" fmla="*/ 657063 h 833078"/>
              <a:gd name="connsiteX246" fmla="*/ 367167 w 871179"/>
              <a:gd name="connsiteY246" fmla="*/ 697018 h 833078"/>
              <a:gd name="connsiteX247" fmla="*/ 368965 w 871179"/>
              <a:gd name="connsiteY247" fmla="*/ 697018 h 833078"/>
              <a:gd name="connsiteX248" fmla="*/ 392340 w 871179"/>
              <a:gd name="connsiteY248" fmla="*/ 697018 h 833078"/>
              <a:gd name="connsiteX249" fmla="*/ 370763 w 871179"/>
              <a:gd name="connsiteY249" fmla="*/ 643385 h 833078"/>
              <a:gd name="connsiteX250" fmla="*/ 368965 w 871179"/>
              <a:gd name="connsiteY250" fmla="*/ 643385 h 833078"/>
              <a:gd name="connsiteX251" fmla="*/ 350984 w 871179"/>
              <a:gd name="connsiteY251" fmla="*/ 643385 h 833078"/>
              <a:gd name="connsiteX252" fmla="*/ 309988 w 871179"/>
              <a:gd name="connsiteY252" fmla="*/ 643385 h 833078"/>
              <a:gd name="connsiteX253" fmla="*/ 315382 w 871179"/>
              <a:gd name="connsiteY253" fmla="*/ 657063 h 833078"/>
              <a:gd name="connsiteX254" fmla="*/ 331565 w 871179"/>
              <a:gd name="connsiteY254" fmla="*/ 697018 h 833078"/>
              <a:gd name="connsiteX255" fmla="*/ 333363 w 871179"/>
              <a:gd name="connsiteY255" fmla="*/ 697018 h 833078"/>
              <a:gd name="connsiteX256" fmla="*/ 350984 w 871179"/>
              <a:gd name="connsiteY256" fmla="*/ 697018 h 833078"/>
              <a:gd name="connsiteX257" fmla="*/ 356738 w 871179"/>
              <a:gd name="connsiteY257" fmla="*/ 697018 h 833078"/>
              <a:gd name="connsiteX258" fmla="*/ 350984 w 871179"/>
              <a:gd name="connsiteY258" fmla="*/ 683340 h 833078"/>
              <a:gd name="connsiteX259" fmla="*/ 335161 w 871179"/>
              <a:gd name="connsiteY259" fmla="*/ 643385 h 833078"/>
              <a:gd name="connsiteX260" fmla="*/ 333363 w 871179"/>
              <a:gd name="connsiteY260" fmla="*/ 643385 h 833078"/>
              <a:gd name="connsiteX261" fmla="*/ 315382 w 871179"/>
              <a:gd name="connsiteY261" fmla="*/ 643385 h 833078"/>
              <a:gd name="connsiteX262" fmla="*/ 274386 w 871179"/>
              <a:gd name="connsiteY262" fmla="*/ 643385 h 833078"/>
              <a:gd name="connsiteX263" fmla="*/ 280140 w 871179"/>
              <a:gd name="connsiteY263" fmla="*/ 657063 h 833078"/>
              <a:gd name="connsiteX264" fmla="*/ 295963 w 871179"/>
              <a:gd name="connsiteY264" fmla="*/ 697018 h 833078"/>
              <a:gd name="connsiteX265" fmla="*/ 297761 w 871179"/>
              <a:gd name="connsiteY265" fmla="*/ 697018 h 833078"/>
              <a:gd name="connsiteX266" fmla="*/ 315382 w 871179"/>
              <a:gd name="connsiteY266" fmla="*/ 697018 h 833078"/>
              <a:gd name="connsiteX267" fmla="*/ 321136 w 871179"/>
              <a:gd name="connsiteY267" fmla="*/ 697018 h 833078"/>
              <a:gd name="connsiteX268" fmla="*/ 315382 w 871179"/>
              <a:gd name="connsiteY268" fmla="*/ 683340 h 833078"/>
              <a:gd name="connsiteX269" fmla="*/ 299559 w 871179"/>
              <a:gd name="connsiteY269" fmla="*/ 643385 h 833078"/>
              <a:gd name="connsiteX270" fmla="*/ 297761 w 871179"/>
              <a:gd name="connsiteY270" fmla="*/ 643385 h 833078"/>
              <a:gd name="connsiteX271" fmla="*/ 280140 w 871179"/>
              <a:gd name="connsiteY271" fmla="*/ 643385 h 833078"/>
              <a:gd name="connsiteX272" fmla="*/ 238784 w 871179"/>
              <a:gd name="connsiteY272" fmla="*/ 643385 h 833078"/>
              <a:gd name="connsiteX273" fmla="*/ 244179 w 871179"/>
              <a:gd name="connsiteY273" fmla="*/ 657063 h 833078"/>
              <a:gd name="connsiteX274" fmla="*/ 260361 w 871179"/>
              <a:gd name="connsiteY274" fmla="*/ 697018 h 833078"/>
              <a:gd name="connsiteX275" fmla="*/ 262159 w 871179"/>
              <a:gd name="connsiteY275" fmla="*/ 697018 h 833078"/>
              <a:gd name="connsiteX276" fmla="*/ 280140 w 871179"/>
              <a:gd name="connsiteY276" fmla="*/ 697018 h 833078"/>
              <a:gd name="connsiteX277" fmla="*/ 285534 w 871179"/>
              <a:gd name="connsiteY277" fmla="*/ 697018 h 833078"/>
              <a:gd name="connsiteX278" fmla="*/ 280140 w 871179"/>
              <a:gd name="connsiteY278" fmla="*/ 683340 h 833078"/>
              <a:gd name="connsiteX279" fmla="*/ 263598 w 871179"/>
              <a:gd name="connsiteY279" fmla="*/ 643385 h 833078"/>
              <a:gd name="connsiteX280" fmla="*/ 262159 w 871179"/>
              <a:gd name="connsiteY280" fmla="*/ 643385 h 833078"/>
              <a:gd name="connsiteX281" fmla="*/ 244179 w 871179"/>
              <a:gd name="connsiteY281" fmla="*/ 643385 h 833078"/>
              <a:gd name="connsiteX282" fmla="*/ 203183 w 871179"/>
              <a:gd name="connsiteY282" fmla="*/ 643385 h 833078"/>
              <a:gd name="connsiteX283" fmla="*/ 208577 w 871179"/>
              <a:gd name="connsiteY283" fmla="*/ 657063 h 833078"/>
              <a:gd name="connsiteX284" fmla="*/ 224759 w 871179"/>
              <a:gd name="connsiteY284" fmla="*/ 697018 h 833078"/>
              <a:gd name="connsiteX285" fmla="*/ 226198 w 871179"/>
              <a:gd name="connsiteY285" fmla="*/ 697018 h 833078"/>
              <a:gd name="connsiteX286" fmla="*/ 244179 w 871179"/>
              <a:gd name="connsiteY286" fmla="*/ 697018 h 833078"/>
              <a:gd name="connsiteX287" fmla="*/ 249933 w 871179"/>
              <a:gd name="connsiteY287" fmla="*/ 697018 h 833078"/>
              <a:gd name="connsiteX288" fmla="*/ 244179 w 871179"/>
              <a:gd name="connsiteY288" fmla="*/ 683340 h 833078"/>
              <a:gd name="connsiteX289" fmla="*/ 228356 w 871179"/>
              <a:gd name="connsiteY289" fmla="*/ 643385 h 833078"/>
              <a:gd name="connsiteX290" fmla="*/ 226198 w 871179"/>
              <a:gd name="connsiteY290" fmla="*/ 643385 h 833078"/>
              <a:gd name="connsiteX291" fmla="*/ 208577 w 871179"/>
              <a:gd name="connsiteY291" fmla="*/ 643385 h 833078"/>
              <a:gd name="connsiteX292" fmla="*/ 167581 w 871179"/>
              <a:gd name="connsiteY292" fmla="*/ 643385 h 833078"/>
              <a:gd name="connsiteX293" fmla="*/ 172975 w 871179"/>
              <a:gd name="connsiteY293" fmla="*/ 657063 h 833078"/>
              <a:gd name="connsiteX294" fmla="*/ 189158 w 871179"/>
              <a:gd name="connsiteY294" fmla="*/ 697018 h 833078"/>
              <a:gd name="connsiteX295" fmla="*/ 190956 w 871179"/>
              <a:gd name="connsiteY295" fmla="*/ 697018 h 833078"/>
              <a:gd name="connsiteX296" fmla="*/ 208577 w 871179"/>
              <a:gd name="connsiteY296" fmla="*/ 697018 h 833078"/>
              <a:gd name="connsiteX297" fmla="*/ 213971 w 871179"/>
              <a:gd name="connsiteY297" fmla="*/ 697018 h 833078"/>
              <a:gd name="connsiteX298" fmla="*/ 208577 w 871179"/>
              <a:gd name="connsiteY298" fmla="*/ 683340 h 833078"/>
              <a:gd name="connsiteX299" fmla="*/ 192754 w 871179"/>
              <a:gd name="connsiteY299" fmla="*/ 643385 h 833078"/>
              <a:gd name="connsiteX300" fmla="*/ 190956 w 871179"/>
              <a:gd name="connsiteY300" fmla="*/ 643385 h 833078"/>
              <a:gd name="connsiteX301" fmla="*/ 172975 w 871179"/>
              <a:gd name="connsiteY301" fmla="*/ 643385 h 833078"/>
              <a:gd name="connsiteX302" fmla="*/ 131979 w 871179"/>
              <a:gd name="connsiteY302" fmla="*/ 643385 h 833078"/>
              <a:gd name="connsiteX303" fmla="*/ 137373 w 871179"/>
              <a:gd name="connsiteY303" fmla="*/ 657063 h 833078"/>
              <a:gd name="connsiteX304" fmla="*/ 153556 w 871179"/>
              <a:gd name="connsiteY304" fmla="*/ 697018 h 833078"/>
              <a:gd name="connsiteX305" fmla="*/ 154994 w 871179"/>
              <a:gd name="connsiteY305" fmla="*/ 697018 h 833078"/>
              <a:gd name="connsiteX306" fmla="*/ 172975 w 871179"/>
              <a:gd name="connsiteY306" fmla="*/ 697018 h 833078"/>
              <a:gd name="connsiteX307" fmla="*/ 178369 w 871179"/>
              <a:gd name="connsiteY307" fmla="*/ 697018 h 833078"/>
              <a:gd name="connsiteX308" fmla="*/ 172975 w 871179"/>
              <a:gd name="connsiteY308" fmla="*/ 683340 h 833078"/>
              <a:gd name="connsiteX309" fmla="*/ 156792 w 871179"/>
              <a:gd name="connsiteY309" fmla="*/ 643385 h 833078"/>
              <a:gd name="connsiteX310" fmla="*/ 154994 w 871179"/>
              <a:gd name="connsiteY310" fmla="*/ 643385 h 833078"/>
              <a:gd name="connsiteX311" fmla="*/ 137373 w 871179"/>
              <a:gd name="connsiteY311" fmla="*/ 643385 h 833078"/>
              <a:gd name="connsiteX312" fmla="*/ 96017 w 871179"/>
              <a:gd name="connsiteY312" fmla="*/ 643385 h 833078"/>
              <a:gd name="connsiteX313" fmla="*/ 101771 w 871179"/>
              <a:gd name="connsiteY313" fmla="*/ 657063 h 833078"/>
              <a:gd name="connsiteX314" fmla="*/ 117594 w 871179"/>
              <a:gd name="connsiteY314" fmla="*/ 697018 h 833078"/>
              <a:gd name="connsiteX315" fmla="*/ 119392 w 871179"/>
              <a:gd name="connsiteY315" fmla="*/ 697018 h 833078"/>
              <a:gd name="connsiteX316" fmla="*/ 137373 w 871179"/>
              <a:gd name="connsiteY316" fmla="*/ 697018 h 833078"/>
              <a:gd name="connsiteX317" fmla="*/ 142767 w 871179"/>
              <a:gd name="connsiteY317" fmla="*/ 697018 h 833078"/>
              <a:gd name="connsiteX318" fmla="*/ 137373 w 871179"/>
              <a:gd name="connsiteY318" fmla="*/ 683340 h 833078"/>
              <a:gd name="connsiteX319" fmla="*/ 121190 w 871179"/>
              <a:gd name="connsiteY319" fmla="*/ 643385 h 833078"/>
              <a:gd name="connsiteX320" fmla="*/ 119392 w 871179"/>
              <a:gd name="connsiteY320" fmla="*/ 643385 h 833078"/>
              <a:gd name="connsiteX321" fmla="*/ 101771 w 871179"/>
              <a:gd name="connsiteY321" fmla="*/ 643385 h 833078"/>
              <a:gd name="connsiteX322" fmla="*/ 60415 w 871179"/>
              <a:gd name="connsiteY322" fmla="*/ 643385 h 833078"/>
              <a:gd name="connsiteX323" fmla="*/ 66169 w 871179"/>
              <a:gd name="connsiteY323" fmla="*/ 657063 h 833078"/>
              <a:gd name="connsiteX324" fmla="*/ 81992 w 871179"/>
              <a:gd name="connsiteY324" fmla="*/ 697018 h 833078"/>
              <a:gd name="connsiteX325" fmla="*/ 83790 w 871179"/>
              <a:gd name="connsiteY325" fmla="*/ 697018 h 833078"/>
              <a:gd name="connsiteX326" fmla="*/ 101771 w 871179"/>
              <a:gd name="connsiteY326" fmla="*/ 697018 h 833078"/>
              <a:gd name="connsiteX327" fmla="*/ 107165 w 871179"/>
              <a:gd name="connsiteY327" fmla="*/ 697018 h 833078"/>
              <a:gd name="connsiteX328" fmla="*/ 101771 w 871179"/>
              <a:gd name="connsiteY328" fmla="*/ 683340 h 833078"/>
              <a:gd name="connsiteX329" fmla="*/ 85588 w 871179"/>
              <a:gd name="connsiteY329" fmla="*/ 643385 h 833078"/>
              <a:gd name="connsiteX330" fmla="*/ 83790 w 871179"/>
              <a:gd name="connsiteY330" fmla="*/ 643385 h 833078"/>
              <a:gd name="connsiteX331" fmla="*/ 66169 w 871179"/>
              <a:gd name="connsiteY331" fmla="*/ 643385 h 833078"/>
              <a:gd name="connsiteX332" fmla="*/ 24813 w 871179"/>
              <a:gd name="connsiteY332" fmla="*/ 643385 h 833078"/>
              <a:gd name="connsiteX333" fmla="*/ 46390 w 871179"/>
              <a:gd name="connsiteY333" fmla="*/ 697018 h 833078"/>
              <a:gd name="connsiteX334" fmla="*/ 48188 w 871179"/>
              <a:gd name="connsiteY334" fmla="*/ 697018 h 833078"/>
              <a:gd name="connsiteX335" fmla="*/ 66169 w 871179"/>
              <a:gd name="connsiteY335" fmla="*/ 697018 h 833078"/>
              <a:gd name="connsiteX336" fmla="*/ 71563 w 871179"/>
              <a:gd name="connsiteY336" fmla="*/ 697018 h 833078"/>
              <a:gd name="connsiteX337" fmla="*/ 66169 w 871179"/>
              <a:gd name="connsiteY337" fmla="*/ 683340 h 833078"/>
              <a:gd name="connsiteX338" fmla="*/ 49986 w 871179"/>
              <a:gd name="connsiteY338" fmla="*/ 643385 h 833078"/>
              <a:gd name="connsiteX339" fmla="*/ 48188 w 871179"/>
              <a:gd name="connsiteY339" fmla="*/ 643385 h 833078"/>
              <a:gd name="connsiteX340" fmla="*/ 612256 w 871179"/>
              <a:gd name="connsiteY340" fmla="*/ 453679 h 833078"/>
              <a:gd name="connsiteX341" fmla="*/ 612256 w 871179"/>
              <a:gd name="connsiteY341" fmla="*/ 546559 h 833078"/>
              <a:gd name="connsiteX342" fmla="*/ 612256 w 871179"/>
              <a:gd name="connsiteY342" fmla="*/ 547279 h 833078"/>
              <a:gd name="connsiteX343" fmla="*/ 620886 w 871179"/>
              <a:gd name="connsiteY343" fmla="*/ 560237 h 833078"/>
              <a:gd name="connsiteX344" fmla="*/ 627000 w 871179"/>
              <a:gd name="connsiteY344" fmla="*/ 550519 h 833078"/>
              <a:gd name="connsiteX345" fmla="*/ 629158 w 871179"/>
              <a:gd name="connsiteY345" fmla="*/ 547279 h 833078"/>
              <a:gd name="connsiteX346" fmla="*/ 637788 w 871179"/>
              <a:gd name="connsiteY346" fmla="*/ 560237 h 833078"/>
              <a:gd name="connsiteX347" fmla="*/ 644981 w 871179"/>
              <a:gd name="connsiteY347" fmla="*/ 549439 h 833078"/>
              <a:gd name="connsiteX348" fmla="*/ 646060 w 871179"/>
              <a:gd name="connsiteY348" fmla="*/ 547279 h 833078"/>
              <a:gd name="connsiteX349" fmla="*/ 654690 w 871179"/>
              <a:gd name="connsiteY349" fmla="*/ 560237 h 833078"/>
              <a:gd name="connsiteX350" fmla="*/ 662602 w 871179"/>
              <a:gd name="connsiteY350" fmla="*/ 547999 h 833078"/>
              <a:gd name="connsiteX351" fmla="*/ 663321 w 871179"/>
              <a:gd name="connsiteY351" fmla="*/ 547279 h 833078"/>
              <a:gd name="connsiteX352" fmla="*/ 671592 w 871179"/>
              <a:gd name="connsiteY352" fmla="*/ 560237 h 833078"/>
              <a:gd name="connsiteX353" fmla="*/ 680223 w 871179"/>
              <a:gd name="connsiteY353" fmla="*/ 547279 h 833078"/>
              <a:gd name="connsiteX354" fmla="*/ 680583 w 871179"/>
              <a:gd name="connsiteY354" fmla="*/ 547999 h 833078"/>
              <a:gd name="connsiteX355" fmla="*/ 688494 w 871179"/>
              <a:gd name="connsiteY355" fmla="*/ 560237 h 833078"/>
              <a:gd name="connsiteX356" fmla="*/ 697125 w 871179"/>
              <a:gd name="connsiteY356" fmla="*/ 547279 h 833078"/>
              <a:gd name="connsiteX357" fmla="*/ 698204 w 871179"/>
              <a:gd name="connsiteY357" fmla="*/ 549079 h 833078"/>
              <a:gd name="connsiteX358" fmla="*/ 705396 w 871179"/>
              <a:gd name="connsiteY358" fmla="*/ 560237 h 833078"/>
              <a:gd name="connsiteX359" fmla="*/ 714027 w 871179"/>
              <a:gd name="connsiteY359" fmla="*/ 547279 h 833078"/>
              <a:gd name="connsiteX360" fmla="*/ 714027 w 871179"/>
              <a:gd name="connsiteY360" fmla="*/ 453679 h 833078"/>
              <a:gd name="connsiteX361" fmla="*/ 158231 w 871179"/>
              <a:gd name="connsiteY361" fmla="*/ 453679 h 833078"/>
              <a:gd name="connsiteX362" fmla="*/ 158231 w 871179"/>
              <a:gd name="connsiteY362" fmla="*/ 546559 h 833078"/>
              <a:gd name="connsiteX363" fmla="*/ 158231 w 871179"/>
              <a:gd name="connsiteY363" fmla="*/ 547279 h 833078"/>
              <a:gd name="connsiteX364" fmla="*/ 166861 w 871179"/>
              <a:gd name="connsiteY364" fmla="*/ 560237 h 833078"/>
              <a:gd name="connsiteX365" fmla="*/ 172975 w 871179"/>
              <a:gd name="connsiteY365" fmla="*/ 550519 h 833078"/>
              <a:gd name="connsiteX366" fmla="*/ 175133 w 871179"/>
              <a:gd name="connsiteY366" fmla="*/ 547279 h 833078"/>
              <a:gd name="connsiteX367" fmla="*/ 183763 w 871179"/>
              <a:gd name="connsiteY367" fmla="*/ 560237 h 833078"/>
              <a:gd name="connsiteX368" fmla="*/ 190956 w 871179"/>
              <a:gd name="connsiteY368" fmla="*/ 549439 h 833078"/>
              <a:gd name="connsiteX369" fmla="*/ 192035 w 871179"/>
              <a:gd name="connsiteY369" fmla="*/ 547279 h 833078"/>
              <a:gd name="connsiteX370" fmla="*/ 200665 w 871179"/>
              <a:gd name="connsiteY370" fmla="*/ 560237 h 833078"/>
              <a:gd name="connsiteX371" fmla="*/ 208577 w 871179"/>
              <a:gd name="connsiteY371" fmla="*/ 547999 h 833078"/>
              <a:gd name="connsiteX372" fmla="*/ 208936 w 871179"/>
              <a:gd name="connsiteY372" fmla="*/ 547279 h 833078"/>
              <a:gd name="connsiteX373" fmla="*/ 217567 w 871179"/>
              <a:gd name="connsiteY373" fmla="*/ 560237 h 833078"/>
              <a:gd name="connsiteX374" fmla="*/ 225838 w 871179"/>
              <a:gd name="connsiteY374" fmla="*/ 547279 h 833078"/>
              <a:gd name="connsiteX375" fmla="*/ 226198 w 871179"/>
              <a:gd name="connsiteY375" fmla="*/ 547999 h 833078"/>
              <a:gd name="connsiteX376" fmla="*/ 234469 w 871179"/>
              <a:gd name="connsiteY376" fmla="*/ 560237 h 833078"/>
              <a:gd name="connsiteX377" fmla="*/ 243100 w 871179"/>
              <a:gd name="connsiteY377" fmla="*/ 547279 h 833078"/>
              <a:gd name="connsiteX378" fmla="*/ 244179 w 871179"/>
              <a:gd name="connsiteY378" fmla="*/ 549079 h 833078"/>
              <a:gd name="connsiteX379" fmla="*/ 251371 w 871179"/>
              <a:gd name="connsiteY379" fmla="*/ 560237 h 833078"/>
              <a:gd name="connsiteX380" fmla="*/ 260002 w 871179"/>
              <a:gd name="connsiteY380" fmla="*/ 547279 h 833078"/>
              <a:gd name="connsiteX381" fmla="*/ 260002 w 871179"/>
              <a:gd name="connsiteY381" fmla="*/ 453679 h 833078"/>
              <a:gd name="connsiteX382" fmla="*/ 474523 w 871179"/>
              <a:gd name="connsiteY382" fmla="*/ 434975 h 833078"/>
              <a:gd name="connsiteX383" fmla="*/ 502214 w 871179"/>
              <a:gd name="connsiteY383" fmla="*/ 434975 h 833078"/>
              <a:gd name="connsiteX384" fmla="*/ 520194 w 871179"/>
              <a:gd name="connsiteY384" fmla="*/ 434975 h 833078"/>
              <a:gd name="connsiteX385" fmla="*/ 537815 w 871179"/>
              <a:gd name="connsiteY385" fmla="*/ 434975 h 833078"/>
              <a:gd name="connsiteX386" fmla="*/ 555796 w 871179"/>
              <a:gd name="connsiteY386" fmla="*/ 434975 h 833078"/>
              <a:gd name="connsiteX387" fmla="*/ 560557 w 871179"/>
              <a:gd name="connsiteY387" fmla="*/ 434975 h 833078"/>
              <a:gd name="connsiteX388" fmla="*/ 573417 w 871179"/>
              <a:gd name="connsiteY388" fmla="*/ 434975 h 833078"/>
              <a:gd name="connsiteX389" fmla="*/ 591398 w 871179"/>
              <a:gd name="connsiteY389" fmla="*/ 434975 h 833078"/>
              <a:gd name="connsiteX390" fmla="*/ 609019 w 871179"/>
              <a:gd name="connsiteY390" fmla="*/ 434975 h 833078"/>
              <a:gd name="connsiteX391" fmla="*/ 612256 w 871179"/>
              <a:gd name="connsiteY391" fmla="*/ 434975 h 833078"/>
              <a:gd name="connsiteX392" fmla="*/ 714027 w 871179"/>
              <a:gd name="connsiteY392" fmla="*/ 434975 h 833078"/>
              <a:gd name="connsiteX393" fmla="*/ 716184 w 871179"/>
              <a:gd name="connsiteY393" fmla="*/ 434975 h 833078"/>
              <a:gd name="connsiteX394" fmla="*/ 733806 w 871179"/>
              <a:gd name="connsiteY394" fmla="*/ 434975 h 833078"/>
              <a:gd name="connsiteX395" fmla="*/ 751786 w 871179"/>
              <a:gd name="connsiteY395" fmla="*/ 434975 h 833078"/>
              <a:gd name="connsiteX396" fmla="*/ 763419 w 871179"/>
              <a:gd name="connsiteY396" fmla="*/ 434975 h 833078"/>
              <a:gd name="connsiteX397" fmla="*/ 769407 w 871179"/>
              <a:gd name="connsiteY397" fmla="*/ 434975 h 833078"/>
              <a:gd name="connsiteX398" fmla="*/ 787388 w 871179"/>
              <a:gd name="connsiteY398" fmla="*/ 434975 h 833078"/>
              <a:gd name="connsiteX399" fmla="*/ 805369 w 871179"/>
              <a:gd name="connsiteY399" fmla="*/ 434975 h 833078"/>
              <a:gd name="connsiteX400" fmla="*/ 822990 w 871179"/>
              <a:gd name="connsiteY400" fmla="*/ 434975 h 833078"/>
              <a:gd name="connsiteX401" fmla="*/ 851759 w 871179"/>
              <a:gd name="connsiteY401" fmla="*/ 434975 h 833078"/>
              <a:gd name="connsiteX402" fmla="*/ 871179 w 871179"/>
              <a:gd name="connsiteY402" fmla="*/ 454412 h 833078"/>
              <a:gd name="connsiteX403" fmla="*/ 870459 w 871179"/>
              <a:gd name="connsiteY403" fmla="*/ 668582 h 833078"/>
              <a:gd name="connsiteX404" fmla="*/ 860390 w 871179"/>
              <a:gd name="connsiteY404" fmla="*/ 643385 h 833078"/>
              <a:gd name="connsiteX405" fmla="*/ 835217 w 871179"/>
              <a:gd name="connsiteY405" fmla="*/ 643385 h 833078"/>
              <a:gd name="connsiteX406" fmla="*/ 856794 w 871179"/>
              <a:gd name="connsiteY406" fmla="*/ 697018 h 833078"/>
              <a:gd name="connsiteX407" fmla="*/ 870459 w 871179"/>
              <a:gd name="connsiteY407" fmla="*/ 697018 h 833078"/>
              <a:gd name="connsiteX408" fmla="*/ 870100 w 871179"/>
              <a:gd name="connsiteY408" fmla="*/ 814001 h 833078"/>
              <a:gd name="connsiteX409" fmla="*/ 850680 w 871179"/>
              <a:gd name="connsiteY409" fmla="*/ 833078 h 833078"/>
              <a:gd name="connsiteX410" fmla="*/ 822990 w 871179"/>
              <a:gd name="connsiteY410" fmla="*/ 833078 h 833078"/>
              <a:gd name="connsiteX411" fmla="*/ 805369 w 871179"/>
              <a:gd name="connsiteY411" fmla="*/ 833078 h 833078"/>
              <a:gd name="connsiteX412" fmla="*/ 787388 w 871179"/>
              <a:gd name="connsiteY412" fmla="*/ 833078 h 833078"/>
              <a:gd name="connsiteX413" fmla="*/ 769407 w 871179"/>
              <a:gd name="connsiteY413" fmla="*/ 833078 h 833078"/>
              <a:gd name="connsiteX414" fmla="*/ 751786 w 871179"/>
              <a:gd name="connsiteY414" fmla="*/ 833078 h 833078"/>
              <a:gd name="connsiteX415" fmla="*/ 733806 w 871179"/>
              <a:gd name="connsiteY415" fmla="*/ 833078 h 833078"/>
              <a:gd name="connsiteX416" fmla="*/ 716184 w 871179"/>
              <a:gd name="connsiteY416" fmla="*/ 833078 h 833078"/>
              <a:gd name="connsiteX417" fmla="*/ 698204 w 871179"/>
              <a:gd name="connsiteY417" fmla="*/ 833078 h 833078"/>
              <a:gd name="connsiteX418" fmla="*/ 680583 w 871179"/>
              <a:gd name="connsiteY418" fmla="*/ 833078 h 833078"/>
              <a:gd name="connsiteX419" fmla="*/ 662602 w 871179"/>
              <a:gd name="connsiteY419" fmla="*/ 833078 h 833078"/>
              <a:gd name="connsiteX420" fmla="*/ 644981 w 871179"/>
              <a:gd name="connsiteY420" fmla="*/ 833078 h 833078"/>
              <a:gd name="connsiteX421" fmla="*/ 627000 w 871179"/>
              <a:gd name="connsiteY421" fmla="*/ 833078 h 833078"/>
              <a:gd name="connsiteX422" fmla="*/ 609019 w 871179"/>
              <a:gd name="connsiteY422" fmla="*/ 833078 h 833078"/>
              <a:gd name="connsiteX423" fmla="*/ 591398 w 871179"/>
              <a:gd name="connsiteY423" fmla="*/ 833078 h 833078"/>
              <a:gd name="connsiteX424" fmla="*/ 573417 w 871179"/>
              <a:gd name="connsiteY424" fmla="*/ 833078 h 833078"/>
              <a:gd name="connsiteX425" fmla="*/ 555796 w 871179"/>
              <a:gd name="connsiteY425" fmla="*/ 833078 h 833078"/>
              <a:gd name="connsiteX426" fmla="*/ 537815 w 871179"/>
              <a:gd name="connsiteY426" fmla="*/ 833078 h 833078"/>
              <a:gd name="connsiteX427" fmla="*/ 520194 w 871179"/>
              <a:gd name="connsiteY427" fmla="*/ 833078 h 833078"/>
              <a:gd name="connsiteX428" fmla="*/ 502214 w 871179"/>
              <a:gd name="connsiteY428" fmla="*/ 833078 h 833078"/>
              <a:gd name="connsiteX429" fmla="*/ 473444 w 871179"/>
              <a:gd name="connsiteY429" fmla="*/ 833078 h 833078"/>
              <a:gd name="connsiteX430" fmla="*/ 454025 w 871179"/>
              <a:gd name="connsiteY430" fmla="*/ 814001 h 833078"/>
              <a:gd name="connsiteX431" fmla="*/ 454744 w 871179"/>
              <a:gd name="connsiteY431" fmla="*/ 671461 h 833078"/>
              <a:gd name="connsiteX432" fmla="*/ 464814 w 871179"/>
              <a:gd name="connsiteY432" fmla="*/ 697018 h 833078"/>
              <a:gd name="connsiteX433" fmla="*/ 489987 w 871179"/>
              <a:gd name="connsiteY433" fmla="*/ 697018 h 833078"/>
              <a:gd name="connsiteX434" fmla="*/ 468410 w 871179"/>
              <a:gd name="connsiteY434" fmla="*/ 643385 h 833078"/>
              <a:gd name="connsiteX435" fmla="*/ 454744 w 871179"/>
              <a:gd name="connsiteY435" fmla="*/ 643385 h 833078"/>
              <a:gd name="connsiteX436" fmla="*/ 455104 w 871179"/>
              <a:gd name="connsiteY436" fmla="*/ 454412 h 833078"/>
              <a:gd name="connsiteX437" fmla="*/ 474523 w 871179"/>
              <a:gd name="connsiteY437" fmla="*/ 434975 h 833078"/>
              <a:gd name="connsiteX438" fmla="*/ 20498 w 871179"/>
              <a:gd name="connsiteY438" fmla="*/ 434975 h 833078"/>
              <a:gd name="connsiteX439" fmla="*/ 48188 w 871179"/>
              <a:gd name="connsiteY439" fmla="*/ 434975 h 833078"/>
              <a:gd name="connsiteX440" fmla="*/ 66169 w 871179"/>
              <a:gd name="connsiteY440" fmla="*/ 434975 h 833078"/>
              <a:gd name="connsiteX441" fmla="*/ 83790 w 871179"/>
              <a:gd name="connsiteY441" fmla="*/ 434975 h 833078"/>
              <a:gd name="connsiteX442" fmla="*/ 101771 w 871179"/>
              <a:gd name="connsiteY442" fmla="*/ 434975 h 833078"/>
              <a:gd name="connsiteX443" fmla="*/ 106225 w 871179"/>
              <a:gd name="connsiteY443" fmla="*/ 434975 h 833078"/>
              <a:gd name="connsiteX444" fmla="*/ 119392 w 871179"/>
              <a:gd name="connsiteY444" fmla="*/ 434975 h 833078"/>
              <a:gd name="connsiteX445" fmla="*/ 137373 w 871179"/>
              <a:gd name="connsiteY445" fmla="*/ 434975 h 833078"/>
              <a:gd name="connsiteX446" fmla="*/ 154994 w 871179"/>
              <a:gd name="connsiteY446" fmla="*/ 434975 h 833078"/>
              <a:gd name="connsiteX447" fmla="*/ 158231 w 871179"/>
              <a:gd name="connsiteY447" fmla="*/ 434975 h 833078"/>
              <a:gd name="connsiteX448" fmla="*/ 260002 w 871179"/>
              <a:gd name="connsiteY448" fmla="*/ 434975 h 833078"/>
              <a:gd name="connsiteX449" fmla="*/ 262159 w 871179"/>
              <a:gd name="connsiteY449" fmla="*/ 434975 h 833078"/>
              <a:gd name="connsiteX450" fmla="*/ 280140 w 871179"/>
              <a:gd name="connsiteY450" fmla="*/ 434975 h 833078"/>
              <a:gd name="connsiteX451" fmla="*/ 297761 w 871179"/>
              <a:gd name="connsiteY451" fmla="*/ 434975 h 833078"/>
              <a:gd name="connsiteX452" fmla="*/ 310566 w 871179"/>
              <a:gd name="connsiteY452" fmla="*/ 434975 h 833078"/>
              <a:gd name="connsiteX453" fmla="*/ 315382 w 871179"/>
              <a:gd name="connsiteY453" fmla="*/ 434975 h 833078"/>
              <a:gd name="connsiteX454" fmla="*/ 333363 w 871179"/>
              <a:gd name="connsiteY454" fmla="*/ 434975 h 833078"/>
              <a:gd name="connsiteX455" fmla="*/ 350984 w 871179"/>
              <a:gd name="connsiteY455" fmla="*/ 434975 h 833078"/>
              <a:gd name="connsiteX456" fmla="*/ 368965 w 871179"/>
              <a:gd name="connsiteY456" fmla="*/ 434975 h 833078"/>
              <a:gd name="connsiteX457" fmla="*/ 397734 w 871179"/>
              <a:gd name="connsiteY457" fmla="*/ 434975 h 833078"/>
              <a:gd name="connsiteX458" fmla="*/ 417154 w 871179"/>
              <a:gd name="connsiteY458" fmla="*/ 454412 h 833078"/>
              <a:gd name="connsiteX459" fmla="*/ 416434 w 871179"/>
              <a:gd name="connsiteY459" fmla="*/ 668582 h 833078"/>
              <a:gd name="connsiteX460" fmla="*/ 406365 w 871179"/>
              <a:gd name="connsiteY460" fmla="*/ 643385 h 833078"/>
              <a:gd name="connsiteX461" fmla="*/ 381552 w 871179"/>
              <a:gd name="connsiteY461" fmla="*/ 643385 h 833078"/>
              <a:gd name="connsiteX462" fmla="*/ 402769 w 871179"/>
              <a:gd name="connsiteY462" fmla="*/ 697018 h 833078"/>
              <a:gd name="connsiteX463" fmla="*/ 416434 w 871179"/>
              <a:gd name="connsiteY463" fmla="*/ 697018 h 833078"/>
              <a:gd name="connsiteX464" fmla="*/ 416075 w 871179"/>
              <a:gd name="connsiteY464" fmla="*/ 814001 h 833078"/>
              <a:gd name="connsiteX465" fmla="*/ 396655 w 871179"/>
              <a:gd name="connsiteY465" fmla="*/ 833078 h 833078"/>
              <a:gd name="connsiteX466" fmla="*/ 368965 w 871179"/>
              <a:gd name="connsiteY466" fmla="*/ 833078 h 833078"/>
              <a:gd name="connsiteX467" fmla="*/ 350984 w 871179"/>
              <a:gd name="connsiteY467" fmla="*/ 833078 h 833078"/>
              <a:gd name="connsiteX468" fmla="*/ 333363 w 871179"/>
              <a:gd name="connsiteY468" fmla="*/ 833078 h 833078"/>
              <a:gd name="connsiteX469" fmla="*/ 315382 w 871179"/>
              <a:gd name="connsiteY469" fmla="*/ 833078 h 833078"/>
              <a:gd name="connsiteX470" fmla="*/ 297761 w 871179"/>
              <a:gd name="connsiteY470" fmla="*/ 833078 h 833078"/>
              <a:gd name="connsiteX471" fmla="*/ 280140 w 871179"/>
              <a:gd name="connsiteY471" fmla="*/ 833078 h 833078"/>
              <a:gd name="connsiteX472" fmla="*/ 262159 w 871179"/>
              <a:gd name="connsiteY472" fmla="*/ 833078 h 833078"/>
              <a:gd name="connsiteX473" fmla="*/ 244179 w 871179"/>
              <a:gd name="connsiteY473" fmla="*/ 833078 h 833078"/>
              <a:gd name="connsiteX474" fmla="*/ 226198 w 871179"/>
              <a:gd name="connsiteY474" fmla="*/ 833078 h 833078"/>
              <a:gd name="connsiteX475" fmla="*/ 208577 w 871179"/>
              <a:gd name="connsiteY475" fmla="*/ 833078 h 833078"/>
              <a:gd name="connsiteX476" fmla="*/ 190956 w 871179"/>
              <a:gd name="connsiteY476" fmla="*/ 833078 h 833078"/>
              <a:gd name="connsiteX477" fmla="*/ 172975 w 871179"/>
              <a:gd name="connsiteY477" fmla="*/ 833078 h 833078"/>
              <a:gd name="connsiteX478" fmla="*/ 154994 w 871179"/>
              <a:gd name="connsiteY478" fmla="*/ 833078 h 833078"/>
              <a:gd name="connsiteX479" fmla="*/ 137373 w 871179"/>
              <a:gd name="connsiteY479" fmla="*/ 833078 h 833078"/>
              <a:gd name="connsiteX480" fmla="*/ 119392 w 871179"/>
              <a:gd name="connsiteY480" fmla="*/ 833078 h 833078"/>
              <a:gd name="connsiteX481" fmla="*/ 101771 w 871179"/>
              <a:gd name="connsiteY481" fmla="*/ 833078 h 833078"/>
              <a:gd name="connsiteX482" fmla="*/ 83790 w 871179"/>
              <a:gd name="connsiteY482" fmla="*/ 833078 h 833078"/>
              <a:gd name="connsiteX483" fmla="*/ 66169 w 871179"/>
              <a:gd name="connsiteY483" fmla="*/ 833078 h 833078"/>
              <a:gd name="connsiteX484" fmla="*/ 48188 w 871179"/>
              <a:gd name="connsiteY484" fmla="*/ 833078 h 833078"/>
              <a:gd name="connsiteX485" fmla="*/ 19419 w 871179"/>
              <a:gd name="connsiteY485" fmla="*/ 833078 h 833078"/>
              <a:gd name="connsiteX486" fmla="*/ 0 w 871179"/>
              <a:gd name="connsiteY486" fmla="*/ 814001 h 833078"/>
              <a:gd name="connsiteX487" fmla="*/ 719 w 871179"/>
              <a:gd name="connsiteY487" fmla="*/ 671461 h 833078"/>
              <a:gd name="connsiteX488" fmla="*/ 10788 w 871179"/>
              <a:gd name="connsiteY488" fmla="*/ 697018 h 833078"/>
              <a:gd name="connsiteX489" fmla="*/ 35961 w 871179"/>
              <a:gd name="connsiteY489" fmla="*/ 697018 h 833078"/>
              <a:gd name="connsiteX490" fmla="*/ 14384 w 871179"/>
              <a:gd name="connsiteY490" fmla="*/ 643385 h 833078"/>
              <a:gd name="connsiteX491" fmla="*/ 719 w 871179"/>
              <a:gd name="connsiteY491" fmla="*/ 643385 h 833078"/>
              <a:gd name="connsiteX492" fmla="*/ 1079 w 871179"/>
              <a:gd name="connsiteY492" fmla="*/ 454412 h 833078"/>
              <a:gd name="connsiteX493" fmla="*/ 20498 w 871179"/>
              <a:gd name="connsiteY493" fmla="*/ 434975 h 833078"/>
              <a:gd name="connsiteX494" fmla="*/ 769767 w 871179"/>
              <a:gd name="connsiteY494" fmla="*/ 351670 h 833078"/>
              <a:gd name="connsiteX495" fmla="*/ 769767 w 871179"/>
              <a:gd name="connsiteY495" fmla="*/ 357789 h 833078"/>
              <a:gd name="connsiteX496" fmla="*/ 787388 w 871179"/>
              <a:gd name="connsiteY496" fmla="*/ 357789 h 833078"/>
              <a:gd name="connsiteX497" fmla="*/ 805369 w 871179"/>
              <a:gd name="connsiteY497" fmla="*/ 357789 h 833078"/>
              <a:gd name="connsiteX498" fmla="*/ 822990 w 871179"/>
              <a:gd name="connsiteY498" fmla="*/ 357789 h 833078"/>
              <a:gd name="connsiteX499" fmla="*/ 832340 w 871179"/>
              <a:gd name="connsiteY499" fmla="*/ 357789 h 833078"/>
              <a:gd name="connsiteX500" fmla="*/ 832340 w 871179"/>
              <a:gd name="connsiteY500" fmla="*/ 351670 h 833078"/>
              <a:gd name="connsiteX501" fmla="*/ 822990 w 871179"/>
              <a:gd name="connsiteY501" fmla="*/ 351670 h 833078"/>
              <a:gd name="connsiteX502" fmla="*/ 805369 w 871179"/>
              <a:gd name="connsiteY502" fmla="*/ 351670 h 833078"/>
              <a:gd name="connsiteX503" fmla="*/ 787388 w 871179"/>
              <a:gd name="connsiteY503" fmla="*/ 351670 h 833078"/>
              <a:gd name="connsiteX504" fmla="*/ 315742 w 871179"/>
              <a:gd name="connsiteY504" fmla="*/ 351670 h 833078"/>
              <a:gd name="connsiteX505" fmla="*/ 315742 w 871179"/>
              <a:gd name="connsiteY505" fmla="*/ 357789 h 833078"/>
              <a:gd name="connsiteX506" fmla="*/ 333363 w 871179"/>
              <a:gd name="connsiteY506" fmla="*/ 357789 h 833078"/>
              <a:gd name="connsiteX507" fmla="*/ 350984 w 871179"/>
              <a:gd name="connsiteY507" fmla="*/ 357789 h 833078"/>
              <a:gd name="connsiteX508" fmla="*/ 368965 w 871179"/>
              <a:gd name="connsiteY508" fmla="*/ 357789 h 833078"/>
              <a:gd name="connsiteX509" fmla="*/ 378315 w 871179"/>
              <a:gd name="connsiteY509" fmla="*/ 357789 h 833078"/>
              <a:gd name="connsiteX510" fmla="*/ 378315 w 871179"/>
              <a:gd name="connsiteY510" fmla="*/ 351670 h 833078"/>
              <a:gd name="connsiteX511" fmla="*/ 368965 w 871179"/>
              <a:gd name="connsiteY511" fmla="*/ 351670 h 833078"/>
              <a:gd name="connsiteX512" fmla="*/ 350984 w 871179"/>
              <a:gd name="connsiteY512" fmla="*/ 351670 h 833078"/>
              <a:gd name="connsiteX513" fmla="*/ 333363 w 871179"/>
              <a:gd name="connsiteY513" fmla="*/ 351670 h 833078"/>
              <a:gd name="connsiteX514" fmla="*/ 492144 w 871179"/>
              <a:gd name="connsiteY514" fmla="*/ 343391 h 833078"/>
              <a:gd name="connsiteX515" fmla="*/ 492144 w 871179"/>
              <a:gd name="connsiteY515" fmla="*/ 357789 h 833078"/>
              <a:gd name="connsiteX516" fmla="*/ 502214 w 871179"/>
              <a:gd name="connsiteY516" fmla="*/ 357789 h 833078"/>
              <a:gd name="connsiteX517" fmla="*/ 520194 w 871179"/>
              <a:gd name="connsiteY517" fmla="*/ 357789 h 833078"/>
              <a:gd name="connsiteX518" fmla="*/ 537815 w 871179"/>
              <a:gd name="connsiteY518" fmla="*/ 357789 h 833078"/>
              <a:gd name="connsiteX519" fmla="*/ 555796 w 871179"/>
              <a:gd name="connsiteY519" fmla="*/ 357789 h 833078"/>
              <a:gd name="connsiteX520" fmla="*/ 573417 w 871179"/>
              <a:gd name="connsiteY520" fmla="*/ 357789 h 833078"/>
              <a:gd name="connsiteX521" fmla="*/ 591398 w 871179"/>
              <a:gd name="connsiteY521" fmla="*/ 357789 h 833078"/>
              <a:gd name="connsiteX522" fmla="*/ 609019 w 871179"/>
              <a:gd name="connsiteY522" fmla="*/ 357789 h 833078"/>
              <a:gd name="connsiteX523" fmla="*/ 627000 w 871179"/>
              <a:gd name="connsiteY523" fmla="*/ 357789 h 833078"/>
              <a:gd name="connsiteX524" fmla="*/ 644981 w 871179"/>
              <a:gd name="connsiteY524" fmla="*/ 357789 h 833078"/>
              <a:gd name="connsiteX525" fmla="*/ 657567 w 871179"/>
              <a:gd name="connsiteY525" fmla="*/ 357789 h 833078"/>
              <a:gd name="connsiteX526" fmla="*/ 657567 w 871179"/>
              <a:gd name="connsiteY526" fmla="*/ 343391 h 833078"/>
              <a:gd name="connsiteX527" fmla="*/ 644981 w 871179"/>
              <a:gd name="connsiteY527" fmla="*/ 343391 h 833078"/>
              <a:gd name="connsiteX528" fmla="*/ 627000 w 871179"/>
              <a:gd name="connsiteY528" fmla="*/ 343391 h 833078"/>
              <a:gd name="connsiteX529" fmla="*/ 609019 w 871179"/>
              <a:gd name="connsiteY529" fmla="*/ 343391 h 833078"/>
              <a:gd name="connsiteX530" fmla="*/ 591398 w 871179"/>
              <a:gd name="connsiteY530" fmla="*/ 343391 h 833078"/>
              <a:gd name="connsiteX531" fmla="*/ 573417 w 871179"/>
              <a:gd name="connsiteY531" fmla="*/ 343391 h 833078"/>
              <a:gd name="connsiteX532" fmla="*/ 555796 w 871179"/>
              <a:gd name="connsiteY532" fmla="*/ 343391 h 833078"/>
              <a:gd name="connsiteX533" fmla="*/ 537815 w 871179"/>
              <a:gd name="connsiteY533" fmla="*/ 343391 h 833078"/>
              <a:gd name="connsiteX534" fmla="*/ 520194 w 871179"/>
              <a:gd name="connsiteY534" fmla="*/ 343391 h 833078"/>
              <a:gd name="connsiteX535" fmla="*/ 502214 w 871179"/>
              <a:gd name="connsiteY535" fmla="*/ 343391 h 833078"/>
              <a:gd name="connsiteX536" fmla="*/ 37759 w 871179"/>
              <a:gd name="connsiteY536" fmla="*/ 343391 h 833078"/>
              <a:gd name="connsiteX537" fmla="*/ 37759 w 871179"/>
              <a:gd name="connsiteY537" fmla="*/ 357789 h 833078"/>
              <a:gd name="connsiteX538" fmla="*/ 48188 w 871179"/>
              <a:gd name="connsiteY538" fmla="*/ 357789 h 833078"/>
              <a:gd name="connsiteX539" fmla="*/ 66169 w 871179"/>
              <a:gd name="connsiteY539" fmla="*/ 357789 h 833078"/>
              <a:gd name="connsiteX540" fmla="*/ 83790 w 871179"/>
              <a:gd name="connsiteY540" fmla="*/ 357789 h 833078"/>
              <a:gd name="connsiteX541" fmla="*/ 101771 w 871179"/>
              <a:gd name="connsiteY541" fmla="*/ 357789 h 833078"/>
              <a:gd name="connsiteX542" fmla="*/ 119392 w 871179"/>
              <a:gd name="connsiteY542" fmla="*/ 357789 h 833078"/>
              <a:gd name="connsiteX543" fmla="*/ 137373 w 871179"/>
              <a:gd name="connsiteY543" fmla="*/ 357789 h 833078"/>
              <a:gd name="connsiteX544" fmla="*/ 154994 w 871179"/>
              <a:gd name="connsiteY544" fmla="*/ 357789 h 833078"/>
              <a:gd name="connsiteX545" fmla="*/ 172975 w 871179"/>
              <a:gd name="connsiteY545" fmla="*/ 357789 h 833078"/>
              <a:gd name="connsiteX546" fmla="*/ 190956 w 871179"/>
              <a:gd name="connsiteY546" fmla="*/ 357789 h 833078"/>
              <a:gd name="connsiteX547" fmla="*/ 203542 w 871179"/>
              <a:gd name="connsiteY547" fmla="*/ 357789 h 833078"/>
              <a:gd name="connsiteX548" fmla="*/ 203542 w 871179"/>
              <a:gd name="connsiteY548" fmla="*/ 343391 h 833078"/>
              <a:gd name="connsiteX549" fmla="*/ 190956 w 871179"/>
              <a:gd name="connsiteY549" fmla="*/ 343391 h 833078"/>
              <a:gd name="connsiteX550" fmla="*/ 172975 w 871179"/>
              <a:gd name="connsiteY550" fmla="*/ 343391 h 833078"/>
              <a:gd name="connsiteX551" fmla="*/ 154994 w 871179"/>
              <a:gd name="connsiteY551" fmla="*/ 343391 h 833078"/>
              <a:gd name="connsiteX552" fmla="*/ 137373 w 871179"/>
              <a:gd name="connsiteY552" fmla="*/ 343391 h 833078"/>
              <a:gd name="connsiteX553" fmla="*/ 119392 w 871179"/>
              <a:gd name="connsiteY553" fmla="*/ 343391 h 833078"/>
              <a:gd name="connsiteX554" fmla="*/ 101771 w 871179"/>
              <a:gd name="connsiteY554" fmla="*/ 343391 h 833078"/>
              <a:gd name="connsiteX555" fmla="*/ 83790 w 871179"/>
              <a:gd name="connsiteY555" fmla="*/ 343391 h 833078"/>
              <a:gd name="connsiteX556" fmla="*/ 66169 w 871179"/>
              <a:gd name="connsiteY556" fmla="*/ 343391 h 833078"/>
              <a:gd name="connsiteX557" fmla="*/ 48188 w 871179"/>
              <a:gd name="connsiteY557" fmla="*/ 343391 h 833078"/>
              <a:gd name="connsiteX558" fmla="*/ 817956 w 871179"/>
              <a:gd name="connsiteY558" fmla="*/ 304516 h 833078"/>
              <a:gd name="connsiteX559" fmla="*/ 805369 w 871179"/>
              <a:gd name="connsiteY559" fmla="*/ 322514 h 833078"/>
              <a:gd name="connsiteX560" fmla="*/ 803571 w 871179"/>
              <a:gd name="connsiteY560" fmla="*/ 324673 h 833078"/>
              <a:gd name="connsiteX561" fmla="*/ 805369 w 871179"/>
              <a:gd name="connsiteY561" fmla="*/ 324673 h 833078"/>
              <a:gd name="connsiteX562" fmla="*/ 810763 w 871179"/>
              <a:gd name="connsiteY562" fmla="*/ 324673 h 833078"/>
              <a:gd name="connsiteX563" fmla="*/ 810763 w 871179"/>
              <a:gd name="connsiteY563" fmla="*/ 344471 h 833078"/>
              <a:gd name="connsiteX564" fmla="*/ 822990 w 871179"/>
              <a:gd name="connsiteY564" fmla="*/ 344471 h 833078"/>
              <a:gd name="connsiteX565" fmla="*/ 825148 w 871179"/>
              <a:gd name="connsiteY565" fmla="*/ 344471 h 833078"/>
              <a:gd name="connsiteX566" fmla="*/ 825148 w 871179"/>
              <a:gd name="connsiteY566" fmla="*/ 324673 h 833078"/>
              <a:gd name="connsiteX567" fmla="*/ 832340 w 871179"/>
              <a:gd name="connsiteY567" fmla="*/ 324673 h 833078"/>
              <a:gd name="connsiteX568" fmla="*/ 822990 w 871179"/>
              <a:gd name="connsiteY568" fmla="*/ 311715 h 833078"/>
              <a:gd name="connsiteX569" fmla="*/ 784152 w 871179"/>
              <a:gd name="connsiteY569" fmla="*/ 304516 h 833078"/>
              <a:gd name="connsiteX570" fmla="*/ 769767 w 871179"/>
              <a:gd name="connsiteY570" fmla="*/ 324673 h 833078"/>
              <a:gd name="connsiteX571" fmla="*/ 776959 w 871179"/>
              <a:gd name="connsiteY571" fmla="*/ 324673 h 833078"/>
              <a:gd name="connsiteX572" fmla="*/ 776959 w 871179"/>
              <a:gd name="connsiteY572" fmla="*/ 344471 h 833078"/>
              <a:gd name="connsiteX573" fmla="*/ 787388 w 871179"/>
              <a:gd name="connsiteY573" fmla="*/ 344471 h 833078"/>
              <a:gd name="connsiteX574" fmla="*/ 791344 w 871179"/>
              <a:gd name="connsiteY574" fmla="*/ 344471 h 833078"/>
              <a:gd name="connsiteX575" fmla="*/ 791344 w 871179"/>
              <a:gd name="connsiteY575" fmla="*/ 324673 h 833078"/>
              <a:gd name="connsiteX576" fmla="*/ 798536 w 871179"/>
              <a:gd name="connsiteY576" fmla="*/ 324673 h 833078"/>
              <a:gd name="connsiteX577" fmla="*/ 787388 w 871179"/>
              <a:gd name="connsiteY577" fmla="*/ 309196 h 833078"/>
              <a:gd name="connsiteX578" fmla="*/ 492144 w 871179"/>
              <a:gd name="connsiteY578" fmla="*/ 304516 h 833078"/>
              <a:gd name="connsiteX579" fmla="*/ 492144 w 871179"/>
              <a:gd name="connsiteY579" fmla="*/ 319274 h 833078"/>
              <a:gd name="connsiteX580" fmla="*/ 502214 w 871179"/>
              <a:gd name="connsiteY580" fmla="*/ 319274 h 833078"/>
              <a:gd name="connsiteX581" fmla="*/ 520194 w 871179"/>
              <a:gd name="connsiteY581" fmla="*/ 319274 h 833078"/>
              <a:gd name="connsiteX582" fmla="*/ 537815 w 871179"/>
              <a:gd name="connsiteY582" fmla="*/ 319274 h 833078"/>
              <a:gd name="connsiteX583" fmla="*/ 555796 w 871179"/>
              <a:gd name="connsiteY583" fmla="*/ 319274 h 833078"/>
              <a:gd name="connsiteX584" fmla="*/ 573417 w 871179"/>
              <a:gd name="connsiteY584" fmla="*/ 319274 h 833078"/>
              <a:gd name="connsiteX585" fmla="*/ 591398 w 871179"/>
              <a:gd name="connsiteY585" fmla="*/ 319274 h 833078"/>
              <a:gd name="connsiteX586" fmla="*/ 609019 w 871179"/>
              <a:gd name="connsiteY586" fmla="*/ 319274 h 833078"/>
              <a:gd name="connsiteX587" fmla="*/ 627000 w 871179"/>
              <a:gd name="connsiteY587" fmla="*/ 319274 h 833078"/>
              <a:gd name="connsiteX588" fmla="*/ 644981 w 871179"/>
              <a:gd name="connsiteY588" fmla="*/ 319274 h 833078"/>
              <a:gd name="connsiteX589" fmla="*/ 657567 w 871179"/>
              <a:gd name="connsiteY589" fmla="*/ 319274 h 833078"/>
              <a:gd name="connsiteX590" fmla="*/ 657567 w 871179"/>
              <a:gd name="connsiteY590" fmla="*/ 304516 h 833078"/>
              <a:gd name="connsiteX591" fmla="*/ 644981 w 871179"/>
              <a:gd name="connsiteY591" fmla="*/ 304516 h 833078"/>
              <a:gd name="connsiteX592" fmla="*/ 627000 w 871179"/>
              <a:gd name="connsiteY592" fmla="*/ 304516 h 833078"/>
              <a:gd name="connsiteX593" fmla="*/ 609019 w 871179"/>
              <a:gd name="connsiteY593" fmla="*/ 304516 h 833078"/>
              <a:gd name="connsiteX594" fmla="*/ 591398 w 871179"/>
              <a:gd name="connsiteY594" fmla="*/ 304516 h 833078"/>
              <a:gd name="connsiteX595" fmla="*/ 573417 w 871179"/>
              <a:gd name="connsiteY595" fmla="*/ 304516 h 833078"/>
              <a:gd name="connsiteX596" fmla="*/ 555796 w 871179"/>
              <a:gd name="connsiteY596" fmla="*/ 304516 h 833078"/>
              <a:gd name="connsiteX597" fmla="*/ 537815 w 871179"/>
              <a:gd name="connsiteY597" fmla="*/ 304516 h 833078"/>
              <a:gd name="connsiteX598" fmla="*/ 520194 w 871179"/>
              <a:gd name="connsiteY598" fmla="*/ 304516 h 833078"/>
              <a:gd name="connsiteX599" fmla="*/ 502214 w 871179"/>
              <a:gd name="connsiteY599" fmla="*/ 304516 h 833078"/>
              <a:gd name="connsiteX600" fmla="*/ 363931 w 871179"/>
              <a:gd name="connsiteY600" fmla="*/ 304516 h 833078"/>
              <a:gd name="connsiteX601" fmla="*/ 350984 w 871179"/>
              <a:gd name="connsiteY601" fmla="*/ 322514 h 833078"/>
              <a:gd name="connsiteX602" fmla="*/ 349546 w 871179"/>
              <a:gd name="connsiteY602" fmla="*/ 324673 h 833078"/>
              <a:gd name="connsiteX603" fmla="*/ 350984 w 871179"/>
              <a:gd name="connsiteY603" fmla="*/ 324673 h 833078"/>
              <a:gd name="connsiteX604" fmla="*/ 356738 w 871179"/>
              <a:gd name="connsiteY604" fmla="*/ 324673 h 833078"/>
              <a:gd name="connsiteX605" fmla="*/ 356738 w 871179"/>
              <a:gd name="connsiteY605" fmla="*/ 344471 h 833078"/>
              <a:gd name="connsiteX606" fmla="*/ 368965 w 871179"/>
              <a:gd name="connsiteY606" fmla="*/ 344471 h 833078"/>
              <a:gd name="connsiteX607" fmla="*/ 371123 w 871179"/>
              <a:gd name="connsiteY607" fmla="*/ 344471 h 833078"/>
              <a:gd name="connsiteX608" fmla="*/ 371123 w 871179"/>
              <a:gd name="connsiteY608" fmla="*/ 324673 h 833078"/>
              <a:gd name="connsiteX609" fmla="*/ 378315 w 871179"/>
              <a:gd name="connsiteY609" fmla="*/ 324673 h 833078"/>
              <a:gd name="connsiteX610" fmla="*/ 368965 w 871179"/>
              <a:gd name="connsiteY610" fmla="*/ 311715 h 833078"/>
              <a:gd name="connsiteX611" fmla="*/ 330127 w 871179"/>
              <a:gd name="connsiteY611" fmla="*/ 304516 h 833078"/>
              <a:gd name="connsiteX612" fmla="*/ 315742 w 871179"/>
              <a:gd name="connsiteY612" fmla="*/ 324673 h 833078"/>
              <a:gd name="connsiteX613" fmla="*/ 322934 w 871179"/>
              <a:gd name="connsiteY613" fmla="*/ 324673 h 833078"/>
              <a:gd name="connsiteX614" fmla="*/ 322934 w 871179"/>
              <a:gd name="connsiteY614" fmla="*/ 344471 h 833078"/>
              <a:gd name="connsiteX615" fmla="*/ 333363 w 871179"/>
              <a:gd name="connsiteY615" fmla="*/ 344471 h 833078"/>
              <a:gd name="connsiteX616" fmla="*/ 337319 w 871179"/>
              <a:gd name="connsiteY616" fmla="*/ 344471 h 833078"/>
              <a:gd name="connsiteX617" fmla="*/ 337319 w 871179"/>
              <a:gd name="connsiteY617" fmla="*/ 324673 h 833078"/>
              <a:gd name="connsiteX618" fmla="*/ 344511 w 871179"/>
              <a:gd name="connsiteY618" fmla="*/ 324673 h 833078"/>
              <a:gd name="connsiteX619" fmla="*/ 333363 w 871179"/>
              <a:gd name="connsiteY619" fmla="*/ 309196 h 833078"/>
              <a:gd name="connsiteX620" fmla="*/ 37759 w 871179"/>
              <a:gd name="connsiteY620" fmla="*/ 304516 h 833078"/>
              <a:gd name="connsiteX621" fmla="*/ 37759 w 871179"/>
              <a:gd name="connsiteY621" fmla="*/ 319274 h 833078"/>
              <a:gd name="connsiteX622" fmla="*/ 48188 w 871179"/>
              <a:gd name="connsiteY622" fmla="*/ 319274 h 833078"/>
              <a:gd name="connsiteX623" fmla="*/ 66169 w 871179"/>
              <a:gd name="connsiteY623" fmla="*/ 319274 h 833078"/>
              <a:gd name="connsiteX624" fmla="*/ 83790 w 871179"/>
              <a:gd name="connsiteY624" fmla="*/ 319274 h 833078"/>
              <a:gd name="connsiteX625" fmla="*/ 101771 w 871179"/>
              <a:gd name="connsiteY625" fmla="*/ 319274 h 833078"/>
              <a:gd name="connsiteX626" fmla="*/ 119392 w 871179"/>
              <a:gd name="connsiteY626" fmla="*/ 319274 h 833078"/>
              <a:gd name="connsiteX627" fmla="*/ 137373 w 871179"/>
              <a:gd name="connsiteY627" fmla="*/ 319274 h 833078"/>
              <a:gd name="connsiteX628" fmla="*/ 154994 w 871179"/>
              <a:gd name="connsiteY628" fmla="*/ 319274 h 833078"/>
              <a:gd name="connsiteX629" fmla="*/ 172975 w 871179"/>
              <a:gd name="connsiteY629" fmla="*/ 319274 h 833078"/>
              <a:gd name="connsiteX630" fmla="*/ 190956 w 871179"/>
              <a:gd name="connsiteY630" fmla="*/ 319274 h 833078"/>
              <a:gd name="connsiteX631" fmla="*/ 203542 w 871179"/>
              <a:gd name="connsiteY631" fmla="*/ 319274 h 833078"/>
              <a:gd name="connsiteX632" fmla="*/ 203542 w 871179"/>
              <a:gd name="connsiteY632" fmla="*/ 304516 h 833078"/>
              <a:gd name="connsiteX633" fmla="*/ 190956 w 871179"/>
              <a:gd name="connsiteY633" fmla="*/ 304516 h 833078"/>
              <a:gd name="connsiteX634" fmla="*/ 172975 w 871179"/>
              <a:gd name="connsiteY634" fmla="*/ 304516 h 833078"/>
              <a:gd name="connsiteX635" fmla="*/ 154994 w 871179"/>
              <a:gd name="connsiteY635" fmla="*/ 304516 h 833078"/>
              <a:gd name="connsiteX636" fmla="*/ 137373 w 871179"/>
              <a:gd name="connsiteY636" fmla="*/ 304516 h 833078"/>
              <a:gd name="connsiteX637" fmla="*/ 119392 w 871179"/>
              <a:gd name="connsiteY637" fmla="*/ 304516 h 833078"/>
              <a:gd name="connsiteX638" fmla="*/ 101771 w 871179"/>
              <a:gd name="connsiteY638" fmla="*/ 304516 h 833078"/>
              <a:gd name="connsiteX639" fmla="*/ 83790 w 871179"/>
              <a:gd name="connsiteY639" fmla="*/ 304516 h 833078"/>
              <a:gd name="connsiteX640" fmla="*/ 66169 w 871179"/>
              <a:gd name="connsiteY640" fmla="*/ 304516 h 833078"/>
              <a:gd name="connsiteX641" fmla="*/ 48188 w 871179"/>
              <a:gd name="connsiteY641" fmla="*/ 304516 h 833078"/>
              <a:gd name="connsiteX642" fmla="*/ 799615 w 871179"/>
              <a:gd name="connsiteY642" fmla="*/ 208410 h 833078"/>
              <a:gd name="connsiteX643" fmla="*/ 805369 w 871179"/>
              <a:gd name="connsiteY643" fmla="*/ 222088 h 833078"/>
              <a:gd name="connsiteX644" fmla="*/ 821192 w 871179"/>
              <a:gd name="connsiteY644" fmla="*/ 262042 h 833078"/>
              <a:gd name="connsiteX645" fmla="*/ 822990 w 871179"/>
              <a:gd name="connsiteY645" fmla="*/ 262042 h 833078"/>
              <a:gd name="connsiteX646" fmla="*/ 846365 w 871179"/>
              <a:gd name="connsiteY646" fmla="*/ 262042 h 833078"/>
              <a:gd name="connsiteX647" fmla="*/ 824788 w 871179"/>
              <a:gd name="connsiteY647" fmla="*/ 208410 h 833078"/>
              <a:gd name="connsiteX648" fmla="*/ 822990 w 871179"/>
              <a:gd name="connsiteY648" fmla="*/ 208410 h 833078"/>
              <a:gd name="connsiteX649" fmla="*/ 805369 w 871179"/>
              <a:gd name="connsiteY649" fmla="*/ 208410 h 833078"/>
              <a:gd name="connsiteX650" fmla="*/ 764013 w 871179"/>
              <a:gd name="connsiteY650" fmla="*/ 208410 h 833078"/>
              <a:gd name="connsiteX651" fmla="*/ 769407 w 871179"/>
              <a:gd name="connsiteY651" fmla="*/ 222088 h 833078"/>
              <a:gd name="connsiteX652" fmla="*/ 785590 w 871179"/>
              <a:gd name="connsiteY652" fmla="*/ 262042 h 833078"/>
              <a:gd name="connsiteX653" fmla="*/ 787388 w 871179"/>
              <a:gd name="connsiteY653" fmla="*/ 262042 h 833078"/>
              <a:gd name="connsiteX654" fmla="*/ 805369 w 871179"/>
              <a:gd name="connsiteY654" fmla="*/ 262042 h 833078"/>
              <a:gd name="connsiteX655" fmla="*/ 810763 w 871179"/>
              <a:gd name="connsiteY655" fmla="*/ 262042 h 833078"/>
              <a:gd name="connsiteX656" fmla="*/ 805369 w 871179"/>
              <a:gd name="connsiteY656" fmla="*/ 248364 h 833078"/>
              <a:gd name="connsiteX657" fmla="*/ 789186 w 871179"/>
              <a:gd name="connsiteY657" fmla="*/ 208410 h 833078"/>
              <a:gd name="connsiteX658" fmla="*/ 787388 w 871179"/>
              <a:gd name="connsiteY658" fmla="*/ 208410 h 833078"/>
              <a:gd name="connsiteX659" fmla="*/ 769407 w 871179"/>
              <a:gd name="connsiteY659" fmla="*/ 208410 h 833078"/>
              <a:gd name="connsiteX660" fmla="*/ 728411 w 871179"/>
              <a:gd name="connsiteY660" fmla="*/ 208410 h 833078"/>
              <a:gd name="connsiteX661" fmla="*/ 733806 w 871179"/>
              <a:gd name="connsiteY661" fmla="*/ 222088 h 833078"/>
              <a:gd name="connsiteX662" fmla="*/ 749988 w 871179"/>
              <a:gd name="connsiteY662" fmla="*/ 262042 h 833078"/>
              <a:gd name="connsiteX663" fmla="*/ 751786 w 871179"/>
              <a:gd name="connsiteY663" fmla="*/ 262042 h 833078"/>
              <a:gd name="connsiteX664" fmla="*/ 769407 w 871179"/>
              <a:gd name="connsiteY664" fmla="*/ 262042 h 833078"/>
              <a:gd name="connsiteX665" fmla="*/ 774802 w 871179"/>
              <a:gd name="connsiteY665" fmla="*/ 262042 h 833078"/>
              <a:gd name="connsiteX666" fmla="*/ 769407 w 871179"/>
              <a:gd name="connsiteY666" fmla="*/ 248364 h 833078"/>
              <a:gd name="connsiteX667" fmla="*/ 753584 w 871179"/>
              <a:gd name="connsiteY667" fmla="*/ 208410 h 833078"/>
              <a:gd name="connsiteX668" fmla="*/ 751786 w 871179"/>
              <a:gd name="connsiteY668" fmla="*/ 208410 h 833078"/>
              <a:gd name="connsiteX669" fmla="*/ 733806 w 871179"/>
              <a:gd name="connsiteY669" fmla="*/ 208410 h 833078"/>
              <a:gd name="connsiteX670" fmla="*/ 692809 w 871179"/>
              <a:gd name="connsiteY670" fmla="*/ 208410 h 833078"/>
              <a:gd name="connsiteX671" fmla="*/ 698204 w 871179"/>
              <a:gd name="connsiteY671" fmla="*/ 222088 h 833078"/>
              <a:gd name="connsiteX672" fmla="*/ 714386 w 871179"/>
              <a:gd name="connsiteY672" fmla="*/ 262042 h 833078"/>
              <a:gd name="connsiteX673" fmla="*/ 716184 w 871179"/>
              <a:gd name="connsiteY673" fmla="*/ 262042 h 833078"/>
              <a:gd name="connsiteX674" fmla="*/ 733806 w 871179"/>
              <a:gd name="connsiteY674" fmla="*/ 262042 h 833078"/>
              <a:gd name="connsiteX675" fmla="*/ 739559 w 871179"/>
              <a:gd name="connsiteY675" fmla="*/ 262042 h 833078"/>
              <a:gd name="connsiteX676" fmla="*/ 733806 w 871179"/>
              <a:gd name="connsiteY676" fmla="*/ 248364 h 833078"/>
              <a:gd name="connsiteX677" fmla="*/ 717983 w 871179"/>
              <a:gd name="connsiteY677" fmla="*/ 208410 h 833078"/>
              <a:gd name="connsiteX678" fmla="*/ 716184 w 871179"/>
              <a:gd name="connsiteY678" fmla="*/ 208410 h 833078"/>
              <a:gd name="connsiteX679" fmla="*/ 698204 w 871179"/>
              <a:gd name="connsiteY679" fmla="*/ 208410 h 833078"/>
              <a:gd name="connsiteX680" fmla="*/ 657208 w 871179"/>
              <a:gd name="connsiteY680" fmla="*/ 208410 h 833078"/>
              <a:gd name="connsiteX681" fmla="*/ 662602 w 871179"/>
              <a:gd name="connsiteY681" fmla="*/ 221728 h 833078"/>
              <a:gd name="connsiteX682" fmla="*/ 678784 w 871179"/>
              <a:gd name="connsiteY682" fmla="*/ 262042 h 833078"/>
              <a:gd name="connsiteX683" fmla="*/ 680583 w 871179"/>
              <a:gd name="connsiteY683" fmla="*/ 262042 h 833078"/>
              <a:gd name="connsiteX684" fmla="*/ 698204 w 871179"/>
              <a:gd name="connsiteY684" fmla="*/ 262042 h 833078"/>
              <a:gd name="connsiteX685" fmla="*/ 703958 w 871179"/>
              <a:gd name="connsiteY685" fmla="*/ 262042 h 833078"/>
              <a:gd name="connsiteX686" fmla="*/ 698204 w 871179"/>
              <a:gd name="connsiteY686" fmla="*/ 248364 h 833078"/>
              <a:gd name="connsiteX687" fmla="*/ 682381 w 871179"/>
              <a:gd name="connsiteY687" fmla="*/ 208410 h 833078"/>
              <a:gd name="connsiteX688" fmla="*/ 680583 w 871179"/>
              <a:gd name="connsiteY688" fmla="*/ 208410 h 833078"/>
              <a:gd name="connsiteX689" fmla="*/ 662602 w 871179"/>
              <a:gd name="connsiteY689" fmla="*/ 208410 h 833078"/>
              <a:gd name="connsiteX690" fmla="*/ 621246 w 871179"/>
              <a:gd name="connsiteY690" fmla="*/ 208410 h 833078"/>
              <a:gd name="connsiteX691" fmla="*/ 627000 w 871179"/>
              <a:gd name="connsiteY691" fmla="*/ 222088 h 833078"/>
              <a:gd name="connsiteX692" fmla="*/ 643183 w 871179"/>
              <a:gd name="connsiteY692" fmla="*/ 262042 h 833078"/>
              <a:gd name="connsiteX693" fmla="*/ 644981 w 871179"/>
              <a:gd name="connsiteY693" fmla="*/ 262042 h 833078"/>
              <a:gd name="connsiteX694" fmla="*/ 662602 w 871179"/>
              <a:gd name="connsiteY694" fmla="*/ 262042 h 833078"/>
              <a:gd name="connsiteX695" fmla="*/ 667996 w 871179"/>
              <a:gd name="connsiteY695" fmla="*/ 262042 h 833078"/>
              <a:gd name="connsiteX696" fmla="*/ 662602 w 871179"/>
              <a:gd name="connsiteY696" fmla="*/ 248364 h 833078"/>
              <a:gd name="connsiteX697" fmla="*/ 646419 w 871179"/>
              <a:gd name="connsiteY697" fmla="*/ 208410 h 833078"/>
              <a:gd name="connsiteX698" fmla="*/ 644981 w 871179"/>
              <a:gd name="connsiteY698" fmla="*/ 208410 h 833078"/>
              <a:gd name="connsiteX699" fmla="*/ 627000 w 871179"/>
              <a:gd name="connsiteY699" fmla="*/ 208410 h 833078"/>
              <a:gd name="connsiteX700" fmla="*/ 586004 w 871179"/>
              <a:gd name="connsiteY700" fmla="*/ 208410 h 833078"/>
              <a:gd name="connsiteX701" fmla="*/ 591398 w 871179"/>
              <a:gd name="connsiteY701" fmla="*/ 222088 h 833078"/>
              <a:gd name="connsiteX702" fmla="*/ 607581 w 871179"/>
              <a:gd name="connsiteY702" fmla="*/ 262042 h 833078"/>
              <a:gd name="connsiteX703" fmla="*/ 609019 w 871179"/>
              <a:gd name="connsiteY703" fmla="*/ 262042 h 833078"/>
              <a:gd name="connsiteX704" fmla="*/ 627000 w 871179"/>
              <a:gd name="connsiteY704" fmla="*/ 262042 h 833078"/>
              <a:gd name="connsiteX705" fmla="*/ 632754 w 871179"/>
              <a:gd name="connsiteY705" fmla="*/ 262042 h 833078"/>
              <a:gd name="connsiteX706" fmla="*/ 627000 w 871179"/>
              <a:gd name="connsiteY706" fmla="*/ 248364 h 833078"/>
              <a:gd name="connsiteX707" fmla="*/ 610817 w 871179"/>
              <a:gd name="connsiteY707" fmla="*/ 208410 h 833078"/>
              <a:gd name="connsiteX708" fmla="*/ 609019 w 871179"/>
              <a:gd name="connsiteY708" fmla="*/ 208410 h 833078"/>
              <a:gd name="connsiteX709" fmla="*/ 591398 w 871179"/>
              <a:gd name="connsiteY709" fmla="*/ 208410 h 833078"/>
              <a:gd name="connsiteX710" fmla="*/ 550402 w 871179"/>
              <a:gd name="connsiteY710" fmla="*/ 208410 h 833078"/>
              <a:gd name="connsiteX711" fmla="*/ 555796 w 871179"/>
              <a:gd name="connsiteY711" fmla="*/ 222088 h 833078"/>
              <a:gd name="connsiteX712" fmla="*/ 571979 w 871179"/>
              <a:gd name="connsiteY712" fmla="*/ 262042 h 833078"/>
              <a:gd name="connsiteX713" fmla="*/ 573417 w 871179"/>
              <a:gd name="connsiteY713" fmla="*/ 262042 h 833078"/>
              <a:gd name="connsiteX714" fmla="*/ 591398 w 871179"/>
              <a:gd name="connsiteY714" fmla="*/ 262042 h 833078"/>
              <a:gd name="connsiteX715" fmla="*/ 596792 w 871179"/>
              <a:gd name="connsiteY715" fmla="*/ 262042 h 833078"/>
              <a:gd name="connsiteX716" fmla="*/ 591398 w 871179"/>
              <a:gd name="connsiteY716" fmla="*/ 248364 h 833078"/>
              <a:gd name="connsiteX717" fmla="*/ 575575 w 871179"/>
              <a:gd name="connsiteY717" fmla="*/ 208410 h 833078"/>
              <a:gd name="connsiteX718" fmla="*/ 573417 w 871179"/>
              <a:gd name="connsiteY718" fmla="*/ 208410 h 833078"/>
              <a:gd name="connsiteX719" fmla="*/ 555796 w 871179"/>
              <a:gd name="connsiteY719" fmla="*/ 208410 h 833078"/>
              <a:gd name="connsiteX720" fmla="*/ 514440 w 871179"/>
              <a:gd name="connsiteY720" fmla="*/ 208410 h 833078"/>
              <a:gd name="connsiteX721" fmla="*/ 520194 w 871179"/>
              <a:gd name="connsiteY721" fmla="*/ 222088 h 833078"/>
              <a:gd name="connsiteX722" fmla="*/ 536017 w 871179"/>
              <a:gd name="connsiteY722" fmla="*/ 262042 h 833078"/>
              <a:gd name="connsiteX723" fmla="*/ 537815 w 871179"/>
              <a:gd name="connsiteY723" fmla="*/ 262042 h 833078"/>
              <a:gd name="connsiteX724" fmla="*/ 555796 w 871179"/>
              <a:gd name="connsiteY724" fmla="*/ 262042 h 833078"/>
              <a:gd name="connsiteX725" fmla="*/ 561190 w 871179"/>
              <a:gd name="connsiteY725" fmla="*/ 262042 h 833078"/>
              <a:gd name="connsiteX726" fmla="*/ 555796 w 871179"/>
              <a:gd name="connsiteY726" fmla="*/ 248364 h 833078"/>
              <a:gd name="connsiteX727" fmla="*/ 539613 w 871179"/>
              <a:gd name="connsiteY727" fmla="*/ 208410 h 833078"/>
              <a:gd name="connsiteX728" fmla="*/ 537815 w 871179"/>
              <a:gd name="connsiteY728" fmla="*/ 208410 h 833078"/>
              <a:gd name="connsiteX729" fmla="*/ 520194 w 871179"/>
              <a:gd name="connsiteY729" fmla="*/ 208410 h 833078"/>
              <a:gd name="connsiteX730" fmla="*/ 479198 w 871179"/>
              <a:gd name="connsiteY730" fmla="*/ 208410 h 833078"/>
              <a:gd name="connsiteX731" fmla="*/ 500415 w 871179"/>
              <a:gd name="connsiteY731" fmla="*/ 262042 h 833078"/>
              <a:gd name="connsiteX732" fmla="*/ 502214 w 871179"/>
              <a:gd name="connsiteY732" fmla="*/ 262042 h 833078"/>
              <a:gd name="connsiteX733" fmla="*/ 520194 w 871179"/>
              <a:gd name="connsiteY733" fmla="*/ 262042 h 833078"/>
              <a:gd name="connsiteX734" fmla="*/ 525589 w 871179"/>
              <a:gd name="connsiteY734" fmla="*/ 262042 h 833078"/>
              <a:gd name="connsiteX735" fmla="*/ 520194 w 871179"/>
              <a:gd name="connsiteY735" fmla="*/ 248364 h 833078"/>
              <a:gd name="connsiteX736" fmla="*/ 504012 w 871179"/>
              <a:gd name="connsiteY736" fmla="*/ 208410 h 833078"/>
              <a:gd name="connsiteX737" fmla="*/ 502214 w 871179"/>
              <a:gd name="connsiteY737" fmla="*/ 208410 h 833078"/>
              <a:gd name="connsiteX738" fmla="*/ 345590 w 871179"/>
              <a:gd name="connsiteY738" fmla="*/ 208410 h 833078"/>
              <a:gd name="connsiteX739" fmla="*/ 350984 w 871179"/>
              <a:gd name="connsiteY739" fmla="*/ 222088 h 833078"/>
              <a:gd name="connsiteX740" fmla="*/ 367167 w 871179"/>
              <a:gd name="connsiteY740" fmla="*/ 262042 h 833078"/>
              <a:gd name="connsiteX741" fmla="*/ 368965 w 871179"/>
              <a:gd name="connsiteY741" fmla="*/ 262042 h 833078"/>
              <a:gd name="connsiteX742" fmla="*/ 392340 w 871179"/>
              <a:gd name="connsiteY742" fmla="*/ 262042 h 833078"/>
              <a:gd name="connsiteX743" fmla="*/ 370763 w 871179"/>
              <a:gd name="connsiteY743" fmla="*/ 208410 h 833078"/>
              <a:gd name="connsiteX744" fmla="*/ 368965 w 871179"/>
              <a:gd name="connsiteY744" fmla="*/ 208410 h 833078"/>
              <a:gd name="connsiteX745" fmla="*/ 350984 w 871179"/>
              <a:gd name="connsiteY745" fmla="*/ 208410 h 833078"/>
              <a:gd name="connsiteX746" fmla="*/ 309988 w 871179"/>
              <a:gd name="connsiteY746" fmla="*/ 208410 h 833078"/>
              <a:gd name="connsiteX747" fmla="*/ 315382 w 871179"/>
              <a:gd name="connsiteY747" fmla="*/ 222088 h 833078"/>
              <a:gd name="connsiteX748" fmla="*/ 331565 w 871179"/>
              <a:gd name="connsiteY748" fmla="*/ 262042 h 833078"/>
              <a:gd name="connsiteX749" fmla="*/ 333363 w 871179"/>
              <a:gd name="connsiteY749" fmla="*/ 262042 h 833078"/>
              <a:gd name="connsiteX750" fmla="*/ 350984 w 871179"/>
              <a:gd name="connsiteY750" fmla="*/ 262042 h 833078"/>
              <a:gd name="connsiteX751" fmla="*/ 356738 w 871179"/>
              <a:gd name="connsiteY751" fmla="*/ 262042 h 833078"/>
              <a:gd name="connsiteX752" fmla="*/ 350984 w 871179"/>
              <a:gd name="connsiteY752" fmla="*/ 248364 h 833078"/>
              <a:gd name="connsiteX753" fmla="*/ 335161 w 871179"/>
              <a:gd name="connsiteY753" fmla="*/ 208410 h 833078"/>
              <a:gd name="connsiteX754" fmla="*/ 333363 w 871179"/>
              <a:gd name="connsiteY754" fmla="*/ 208410 h 833078"/>
              <a:gd name="connsiteX755" fmla="*/ 315382 w 871179"/>
              <a:gd name="connsiteY755" fmla="*/ 208410 h 833078"/>
              <a:gd name="connsiteX756" fmla="*/ 274386 w 871179"/>
              <a:gd name="connsiteY756" fmla="*/ 208410 h 833078"/>
              <a:gd name="connsiteX757" fmla="*/ 280140 w 871179"/>
              <a:gd name="connsiteY757" fmla="*/ 222088 h 833078"/>
              <a:gd name="connsiteX758" fmla="*/ 295963 w 871179"/>
              <a:gd name="connsiteY758" fmla="*/ 262042 h 833078"/>
              <a:gd name="connsiteX759" fmla="*/ 297761 w 871179"/>
              <a:gd name="connsiteY759" fmla="*/ 262042 h 833078"/>
              <a:gd name="connsiteX760" fmla="*/ 315382 w 871179"/>
              <a:gd name="connsiteY760" fmla="*/ 262042 h 833078"/>
              <a:gd name="connsiteX761" fmla="*/ 321136 w 871179"/>
              <a:gd name="connsiteY761" fmla="*/ 262042 h 833078"/>
              <a:gd name="connsiteX762" fmla="*/ 315382 w 871179"/>
              <a:gd name="connsiteY762" fmla="*/ 248364 h 833078"/>
              <a:gd name="connsiteX763" fmla="*/ 299559 w 871179"/>
              <a:gd name="connsiteY763" fmla="*/ 208410 h 833078"/>
              <a:gd name="connsiteX764" fmla="*/ 297761 w 871179"/>
              <a:gd name="connsiteY764" fmla="*/ 208410 h 833078"/>
              <a:gd name="connsiteX765" fmla="*/ 280140 w 871179"/>
              <a:gd name="connsiteY765" fmla="*/ 208410 h 833078"/>
              <a:gd name="connsiteX766" fmla="*/ 238784 w 871179"/>
              <a:gd name="connsiteY766" fmla="*/ 208410 h 833078"/>
              <a:gd name="connsiteX767" fmla="*/ 244179 w 871179"/>
              <a:gd name="connsiteY767" fmla="*/ 222088 h 833078"/>
              <a:gd name="connsiteX768" fmla="*/ 260361 w 871179"/>
              <a:gd name="connsiteY768" fmla="*/ 262042 h 833078"/>
              <a:gd name="connsiteX769" fmla="*/ 262159 w 871179"/>
              <a:gd name="connsiteY769" fmla="*/ 262042 h 833078"/>
              <a:gd name="connsiteX770" fmla="*/ 280140 w 871179"/>
              <a:gd name="connsiteY770" fmla="*/ 262042 h 833078"/>
              <a:gd name="connsiteX771" fmla="*/ 285534 w 871179"/>
              <a:gd name="connsiteY771" fmla="*/ 262042 h 833078"/>
              <a:gd name="connsiteX772" fmla="*/ 280140 w 871179"/>
              <a:gd name="connsiteY772" fmla="*/ 248364 h 833078"/>
              <a:gd name="connsiteX773" fmla="*/ 263598 w 871179"/>
              <a:gd name="connsiteY773" fmla="*/ 208410 h 833078"/>
              <a:gd name="connsiteX774" fmla="*/ 262159 w 871179"/>
              <a:gd name="connsiteY774" fmla="*/ 208410 h 833078"/>
              <a:gd name="connsiteX775" fmla="*/ 244179 w 871179"/>
              <a:gd name="connsiteY775" fmla="*/ 208410 h 833078"/>
              <a:gd name="connsiteX776" fmla="*/ 203183 w 871179"/>
              <a:gd name="connsiteY776" fmla="*/ 208410 h 833078"/>
              <a:gd name="connsiteX777" fmla="*/ 208577 w 871179"/>
              <a:gd name="connsiteY777" fmla="*/ 221728 h 833078"/>
              <a:gd name="connsiteX778" fmla="*/ 224759 w 871179"/>
              <a:gd name="connsiteY778" fmla="*/ 262042 h 833078"/>
              <a:gd name="connsiteX779" fmla="*/ 226198 w 871179"/>
              <a:gd name="connsiteY779" fmla="*/ 262042 h 833078"/>
              <a:gd name="connsiteX780" fmla="*/ 244179 w 871179"/>
              <a:gd name="connsiteY780" fmla="*/ 262042 h 833078"/>
              <a:gd name="connsiteX781" fmla="*/ 249933 w 871179"/>
              <a:gd name="connsiteY781" fmla="*/ 262042 h 833078"/>
              <a:gd name="connsiteX782" fmla="*/ 244179 w 871179"/>
              <a:gd name="connsiteY782" fmla="*/ 248364 h 833078"/>
              <a:gd name="connsiteX783" fmla="*/ 228356 w 871179"/>
              <a:gd name="connsiteY783" fmla="*/ 208410 h 833078"/>
              <a:gd name="connsiteX784" fmla="*/ 226198 w 871179"/>
              <a:gd name="connsiteY784" fmla="*/ 208410 h 833078"/>
              <a:gd name="connsiteX785" fmla="*/ 208577 w 871179"/>
              <a:gd name="connsiteY785" fmla="*/ 208410 h 833078"/>
              <a:gd name="connsiteX786" fmla="*/ 167581 w 871179"/>
              <a:gd name="connsiteY786" fmla="*/ 208410 h 833078"/>
              <a:gd name="connsiteX787" fmla="*/ 172975 w 871179"/>
              <a:gd name="connsiteY787" fmla="*/ 222088 h 833078"/>
              <a:gd name="connsiteX788" fmla="*/ 189158 w 871179"/>
              <a:gd name="connsiteY788" fmla="*/ 262042 h 833078"/>
              <a:gd name="connsiteX789" fmla="*/ 190956 w 871179"/>
              <a:gd name="connsiteY789" fmla="*/ 262042 h 833078"/>
              <a:gd name="connsiteX790" fmla="*/ 208577 w 871179"/>
              <a:gd name="connsiteY790" fmla="*/ 262042 h 833078"/>
              <a:gd name="connsiteX791" fmla="*/ 213971 w 871179"/>
              <a:gd name="connsiteY791" fmla="*/ 262042 h 833078"/>
              <a:gd name="connsiteX792" fmla="*/ 208577 w 871179"/>
              <a:gd name="connsiteY792" fmla="*/ 248364 h 833078"/>
              <a:gd name="connsiteX793" fmla="*/ 192754 w 871179"/>
              <a:gd name="connsiteY793" fmla="*/ 208410 h 833078"/>
              <a:gd name="connsiteX794" fmla="*/ 190956 w 871179"/>
              <a:gd name="connsiteY794" fmla="*/ 208410 h 833078"/>
              <a:gd name="connsiteX795" fmla="*/ 172975 w 871179"/>
              <a:gd name="connsiteY795" fmla="*/ 208410 h 833078"/>
              <a:gd name="connsiteX796" fmla="*/ 131979 w 871179"/>
              <a:gd name="connsiteY796" fmla="*/ 208410 h 833078"/>
              <a:gd name="connsiteX797" fmla="*/ 137373 w 871179"/>
              <a:gd name="connsiteY797" fmla="*/ 222088 h 833078"/>
              <a:gd name="connsiteX798" fmla="*/ 153556 w 871179"/>
              <a:gd name="connsiteY798" fmla="*/ 262042 h 833078"/>
              <a:gd name="connsiteX799" fmla="*/ 154994 w 871179"/>
              <a:gd name="connsiteY799" fmla="*/ 262042 h 833078"/>
              <a:gd name="connsiteX800" fmla="*/ 172975 w 871179"/>
              <a:gd name="connsiteY800" fmla="*/ 262042 h 833078"/>
              <a:gd name="connsiteX801" fmla="*/ 178369 w 871179"/>
              <a:gd name="connsiteY801" fmla="*/ 262042 h 833078"/>
              <a:gd name="connsiteX802" fmla="*/ 172975 w 871179"/>
              <a:gd name="connsiteY802" fmla="*/ 248364 h 833078"/>
              <a:gd name="connsiteX803" fmla="*/ 156792 w 871179"/>
              <a:gd name="connsiteY803" fmla="*/ 208410 h 833078"/>
              <a:gd name="connsiteX804" fmla="*/ 154994 w 871179"/>
              <a:gd name="connsiteY804" fmla="*/ 208410 h 833078"/>
              <a:gd name="connsiteX805" fmla="*/ 137373 w 871179"/>
              <a:gd name="connsiteY805" fmla="*/ 208410 h 833078"/>
              <a:gd name="connsiteX806" fmla="*/ 96017 w 871179"/>
              <a:gd name="connsiteY806" fmla="*/ 208410 h 833078"/>
              <a:gd name="connsiteX807" fmla="*/ 101771 w 871179"/>
              <a:gd name="connsiteY807" fmla="*/ 222088 h 833078"/>
              <a:gd name="connsiteX808" fmla="*/ 117594 w 871179"/>
              <a:gd name="connsiteY808" fmla="*/ 262042 h 833078"/>
              <a:gd name="connsiteX809" fmla="*/ 119392 w 871179"/>
              <a:gd name="connsiteY809" fmla="*/ 262042 h 833078"/>
              <a:gd name="connsiteX810" fmla="*/ 137373 w 871179"/>
              <a:gd name="connsiteY810" fmla="*/ 262042 h 833078"/>
              <a:gd name="connsiteX811" fmla="*/ 142767 w 871179"/>
              <a:gd name="connsiteY811" fmla="*/ 262042 h 833078"/>
              <a:gd name="connsiteX812" fmla="*/ 137373 w 871179"/>
              <a:gd name="connsiteY812" fmla="*/ 248364 h 833078"/>
              <a:gd name="connsiteX813" fmla="*/ 121190 w 871179"/>
              <a:gd name="connsiteY813" fmla="*/ 208410 h 833078"/>
              <a:gd name="connsiteX814" fmla="*/ 119392 w 871179"/>
              <a:gd name="connsiteY814" fmla="*/ 208410 h 833078"/>
              <a:gd name="connsiteX815" fmla="*/ 101771 w 871179"/>
              <a:gd name="connsiteY815" fmla="*/ 208410 h 833078"/>
              <a:gd name="connsiteX816" fmla="*/ 60415 w 871179"/>
              <a:gd name="connsiteY816" fmla="*/ 208410 h 833078"/>
              <a:gd name="connsiteX817" fmla="*/ 66169 w 871179"/>
              <a:gd name="connsiteY817" fmla="*/ 222088 h 833078"/>
              <a:gd name="connsiteX818" fmla="*/ 81992 w 871179"/>
              <a:gd name="connsiteY818" fmla="*/ 262042 h 833078"/>
              <a:gd name="connsiteX819" fmla="*/ 83790 w 871179"/>
              <a:gd name="connsiteY819" fmla="*/ 262042 h 833078"/>
              <a:gd name="connsiteX820" fmla="*/ 101771 w 871179"/>
              <a:gd name="connsiteY820" fmla="*/ 262042 h 833078"/>
              <a:gd name="connsiteX821" fmla="*/ 107165 w 871179"/>
              <a:gd name="connsiteY821" fmla="*/ 262042 h 833078"/>
              <a:gd name="connsiteX822" fmla="*/ 101771 w 871179"/>
              <a:gd name="connsiteY822" fmla="*/ 248364 h 833078"/>
              <a:gd name="connsiteX823" fmla="*/ 85588 w 871179"/>
              <a:gd name="connsiteY823" fmla="*/ 208410 h 833078"/>
              <a:gd name="connsiteX824" fmla="*/ 83790 w 871179"/>
              <a:gd name="connsiteY824" fmla="*/ 208410 h 833078"/>
              <a:gd name="connsiteX825" fmla="*/ 66169 w 871179"/>
              <a:gd name="connsiteY825" fmla="*/ 208410 h 833078"/>
              <a:gd name="connsiteX826" fmla="*/ 24813 w 871179"/>
              <a:gd name="connsiteY826" fmla="*/ 208410 h 833078"/>
              <a:gd name="connsiteX827" fmla="*/ 46390 w 871179"/>
              <a:gd name="connsiteY827" fmla="*/ 262042 h 833078"/>
              <a:gd name="connsiteX828" fmla="*/ 48188 w 871179"/>
              <a:gd name="connsiteY828" fmla="*/ 262042 h 833078"/>
              <a:gd name="connsiteX829" fmla="*/ 66169 w 871179"/>
              <a:gd name="connsiteY829" fmla="*/ 262042 h 833078"/>
              <a:gd name="connsiteX830" fmla="*/ 71563 w 871179"/>
              <a:gd name="connsiteY830" fmla="*/ 262042 h 833078"/>
              <a:gd name="connsiteX831" fmla="*/ 66169 w 871179"/>
              <a:gd name="connsiteY831" fmla="*/ 248364 h 833078"/>
              <a:gd name="connsiteX832" fmla="*/ 49986 w 871179"/>
              <a:gd name="connsiteY832" fmla="*/ 208410 h 833078"/>
              <a:gd name="connsiteX833" fmla="*/ 48188 w 871179"/>
              <a:gd name="connsiteY833" fmla="*/ 208410 h 833078"/>
              <a:gd name="connsiteX834" fmla="*/ 612256 w 871179"/>
              <a:gd name="connsiteY834" fmla="*/ 18704 h 833078"/>
              <a:gd name="connsiteX835" fmla="*/ 612256 w 871179"/>
              <a:gd name="connsiteY835" fmla="*/ 111584 h 833078"/>
              <a:gd name="connsiteX836" fmla="*/ 612256 w 871179"/>
              <a:gd name="connsiteY836" fmla="*/ 112304 h 833078"/>
              <a:gd name="connsiteX837" fmla="*/ 620886 w 871179"/>
              <a:gd name="connsiteY837" fmla="*/ 125262 h 833078"/>
              <a:gd name="connsiteX838" fmla="*/ 627000 w 871179"/>
              <a:gd name="connsiteY838" fmla="*/ 115543 h 833078"/>
              <a:gd name="connsiteX839" fmla="*/ 629158 w 871179"/>
              <a:gd name="connsiteY839" fmla="*/ 112304 h 833078"/>
              <a:gd name="connsiteX840" fmla="*/ 637788 w 871179"/>
              <a:gd name="connsiteY840" fmla="*/ 125262 h 833078"/>
              <a:gd name="connsiteX841" fmla="*/ 644981 w 871179"/>
              <a:gd name="connsiteY841" fmla="*/ 114463 h 833078"/>
              <a:gd name="connsiteX842" fmla="*/ 646060 w 871179"/>
              <a:gd name="connsiteY842" fmla="*/ 112304 h 833078"/>
              <a:gd name="connsiteX843" fmla="*/ 654690 w 871179"/>
              <a:gd name="connsiteY843" fmla="*/ 125262 h 833078"/>
              <a:gd name="connsiteX844" fmla="*/ 662602 w 871179"/>
              <a:gd name="connsiteY844" fmla="*/ 113024 h 833078"/>
              <a:gd name="connsiteX845" fmla="*/ 663321 w 871179"/>
              <a:gd name="connsiteY845" fmla="*/ 112304 h 833078"/>
              <a:gd name="connsiteX846" fmla="*/ 671592 w 871179"/>
              <a:gd name="connsiteY846" fmla="*/ 125262 h 833078"/>
              <a:gd name="connsiteX847" fmla="*/ 680223 w 871179"/>
              <a:gd name="connsiteY847" fmla="*/ 112304 h 833078"/>
              <a:gd name="connsiteX848" fmla="*/ 680583 w 871179"/>
              <a:gd name="connsiteY848" fmla="*/ 112664 h 833078"/>
              <a:gd name="connsiteX849" fmla="*/ 688494 w 871179"/>
              <a:gd name="connsiteY849" fmla="*/ 125262 h 833078"/>
              <a:gd name="connsiteX850" fmla="*/ 697125 w 871179"/>
              <a:gd name="connsiteY850" fmla="*/ 112304 h 833078"/>
              <a:gd name="connsiteX851" fmla="*/ 698204 w 871179"/>
              <a:gd name="connsiteY851" fmla="*/ 114104 h 833078"/>
              <a:gd name="connsiteX852" fmla="*/ 705396 w 871179"/>
              <a:gd name="connsiteY852" fmla="*/ 125262 h 833078"/>
              <a:gd name="connsiteX853" fmla="*/ 714027 w 871179"/>
              <a:gd name="connsiteY853" fmla="*/ 112304 h 833078"/>
              <a:gd name="connsiteX854" fmla="*/ 714027 w 871179"/>
              <a:gd name="connsiteY854" fmla="*/ 18704 h 833078"/>
              <a:gd name="connsiteX855" fmla="*/ 158231 w 871179"/>
              <a:gd name="connsiteY855" fmla="*/ 18704 h 833078"/>
              <a:gd name="connsiteX856" fmla="*/ 158231 w 871179"/>
              <a:gd name="connsiteY856" fmla="*/ 111584 h 833078"/>
              <a:gd name="connsiteX857" fmla="*/ 158231 w 871179"/>
              <a:gd name="connsiteY857" fmla="*/ 112304 h 833078"/>
              <a:gd name="connsiteX858" fmla="*/ 166861 w 871179"/>
              <a:gd name="connsiteY858" fmla="*/ 125262 h 833078"/>
              <a:gd name="connsiteX859" fmla="*/ 172975 w 871179"/>
              <a:gd name="connsiteY859" fmla="*/ 115543 h 833078"/>
              <a:gd name="connsiteX860" fmla="*/ 175133 w 871179"/>
              <a:gd name="connsiteY860" fmla="*/ 112304 h 833078"/>
              <a:gd name="connsiteX861" fmla="*/ 183763 w 871179"/>
              <a:gd name="connsiteY861" fmla="*/ 125262 h 833078"/>
              <a:gd name="connsiteX862" fmla="*/ 190956 w 871179"/>
              <a:gd name="connsiteY862" fmla="*/ 114463 h 833078"/>
              <a:gd name="connsiteX863" fmla="*/ 192035 w 871179"/>
              <a:gd name="connsiteY863" fmla="*/ 112304 h 833078"/>
              <a:gd name="connsiteX864" fmla="*/ 200665 w 871179"/>
              <a:gd name="connsiteY864" fmla="*/ 125262 h 833078"/>
              <a:gd name="connsiteX865" fmla="*/ 208577 w 871179"/>
              <a:gd name="connsiteY865" fmla="*/ 113024 h 833078"/>
              <a:gd name="connsiteX866" fmla="*/ 208936 w 871179"/>
              <a:gd name="connsiteY866" fmla="*/ 112304 h 833078"/>
              <a:gd name="connsiteX867" fmla="*/ 217567 w 871179"/>
              <a:gd name="connsiteY867" fmla="*/ 125262 h 833078"/>
              <a:gd name="connsiteX868" fmla="*/ 225838 w 871179"/>
              <a:gd name="connsiteY868" fmla="*/ 112304 h 833078"/>
              <a:gd name="connsiteX869" fmla="*/ 226198 w 871179"/>
              <a:gd name="connsiteY869" fmla="*/ 112664 h 833078"/>
              <a:gd name="connsiteX870" fmla="*/ 234469 w 871179"/>
              <a:gd name="connsiteY870" fmla="*/ 125262 h 833078"/>
              <a:gd name="connsiteX871" fmla="*/ 243100 w 871179"/>
              <a:gd name="connsiteY871" fmla="*/ 112304 h 833078"/>
              <a:gd name="connsiteX872" fmla="*/ 244179 w 871179"/>
              <a:gd name="connsiteY872" fmla="*/ 114104 h 833078"/>
              <a:gd name="connsiteX873" fmla="*/ 251371 w 871179"/>
              <a:gd name="connsiteY873" fmla="*/ 125262 h 833078"/>
              <a:gd name="connsiteX874" fmla="*/ 260002 w 871179"/>
              <a:gd name="connsiteY874" fmla="*/ 112304 h 833078"/>
              <a:gd name="connsiteX875" fmla="*/ 260002 w 871179"/>
              <a:gd name="connsiteY875" fmla="*/ 18704 h 833078"/>
              <a:gd name="connsiteX876" fmla="*/ 474523 w 871179"/>
              <a:gd name="connsiteY876" fmla="*/ 0 h 833078"/>
              <a:gd name="connsiteX877" fmla="*/ 502214 w 871179"/>
              <a:gd name="connsiteY877" fmla="*/ 0 h 833078"/>
              <a:gd name="connsiteX878" fmla="*/ 520194 w 871179"/>
              <a:gd name="connsiteY878" fmla="*/ 0 h 833078"/>
              <a:gd name="connsiteX879" fmla="*/ 537815 w 871179"/>
              <a:gd name="connsiteY879" fmla="*/ 0 h 833078"/>
              <a:gd name="connsiteX880" fmla="*/ 555796 w 871179"/>
              <a:gd name="connsiteY880" fmla="*/ 0 h 833078"/>
              <a:gd name="connsiteX881" fmla="*/ 560557 w 871179"/>
              <a:gd name="connsiteY881" fmla="*/ 0 h 833078"/>
              <a:gd name="connsiteX882" fmla="*/ 573417 w 871179"/>
              <a:gd name="connsiteY882" fmla="*/ 0 h 833078"/>
              <a:gd name="connsiteX883" fmla="*/ 591398 w 871179"/>
              <a:gd name="connsiteY883" fmla="*/ 0 h 833078"/>
              <a:gd name="connsiteX884" fmla="*/ 609019 w 871179"/>
              <a:gd name="connsiteY884" fmla="*/ 0 h 833078"/>
              <a:gd name="connsiteX885" fmla="*/ 612256 w 871179"/>
              <a:gd name="connsiteY885" fmla="*/ 0 h 833078"/>
              <a:gd name="connsiteX886" fmla="*/ 714027 w 871179"/>
              <a:gd name="connsiteY886" fmla="*/ 0 h 833078"/>
              <a:gd name="connsiteX887" fmla="*/ 716184 w 871179"/>
              <a:gd name="connsiteY887" fmla="*/ 0 h 833078"/>
              <a:gd name="connsiteX888" fmla="*/ 733806 w 871179"/>
              <a:gd name="connsiteY888" fmla="*/ 0 h 833078"/>
              <a:gd name="connsiteX889" fmla="*/ 751786 w 871179"/>
              <a:gd name="connsiteY889" fmla="*/ 0 h 833078"/>
              <a:gd name="connsiteX890" fmla="*/ 763419 w 871179"/>
              <a:gd name="connsiteY890" fmla="*/ 0 h 833078"/>
              <a:gd name="connsiteX891" fmla="*/ 769407 w 871179"/>
              <a:gd name="connsiteY891" fmla="*/ 0 h 833078"/>
              <a:gd name="connsiteX892" fmla="*/ 787388 w 871179"/>
              <a:gd name="connsiteY892" fmla="*/ 0 h 833078"/>
              <a:gd name="connsiteX893" fmla="*/ 805369 w 871179"/>
              <a:gd name="connsiteY893" fmla="*/ 0 h 833078"/>
              <a:gd name="connsiteX894" fmla="*/ 822990 w 871179"/>
              <a:gd name="connsiteY894" fmla="*/ 0 h 833078"/>
              <a:gd name="connsiteX895" fmla="*/ 851759 w 871179"/>
              <a:gd name="connsiteY895" fmla="*/ 0 h 833078"/>
              <a:gd name="connsiteX896" fmla="*/ 871179 w 871179"/>
              <a:gd name="connsiteY896" fmla="*/ 19797 h 833078"/>
              <a:gd name="connsiteX897" fmla="*/ 870459 w 871179"/>
              <a:gd name="connsiteY897" fmla="*/ 233606 h 833078"/>
              <a:gd name="connsiteX898" fmla="*/ 860390 w 871179"/>
              <a:gd name="connsiteY898" fmla="*/ 208410 h 833078"/>
              <a:gd name="connsiteX899" fmla="*/ 835217 w 871179"/>
              <a:gd name="connsiteY899" fmla="*/ 208410 h 833078"/>
              <a:gd name="connsiteX900" fmla="*/ 856794 w 871179"/>
              <a:gd name="connsiteY900" fmla="*/ 262042 h 833078"/>
              <a:gd name="connsiteX901" fmla="*/ 870459 w 871179"/>
              <a:gd name="connsiteY901" fmla="*/ 262042 h 833078"/>
              <a:gd name="connsiteX902" fmla="*/ 870100 w 871179"/>
              <a:gd name="connsiteY902" fmla="*/ 378666 h 833078"/>
              <a:gd name="connsiteX903" fmla="*/ 850680 w 871179"/>
              <a:gd name="connsiteY903" fmla="*/ 398103 h 833078"/>
              <a:gd name="connsiteX904" fmla="*/ 822990 w 871179"/>
              <a:gd name="connsiteY904" fmla="*/ 398103 h 833078"/>
              <a:gd name="connsiteX905" fmla="*/ 805369 w 871179"/>
              <a:gd name="connsiteY905" fmla="*/ 398103 h 833078"/>
              <a:gd name="connsiteX906" fmla="*/ 787388 w 871179"/>
              <a:gd name="connsiteY906" fmla="*/ 398103 h 833078"/>
              <a:gd name="connsiteX907" fmla="*/ 769407 w 871179"/>
              <a:gd name="connsiteY907" fmla="*/ 398103 h 833078"/>
              <a:gd name="connsiteX908" fmla="*/ 751786 w 871179"/>
              <a:gd name="connsiteY908" fmla="*/ 398103 h 833078"/>
              <a:gd name="connsiteX909" fmla="*/ 733806 w 871179"/>
              <a:gd name="connsiteY909" fmla="*/ 398103 h 833078"/>
              <a:gd name="connsiteX910" fmla="*/ 716184 w 871179"/>
              <a:gd name="connsiteY910" fmla="*/ 398103 h 833078"/>
              <a:gd name="connsiteX911" fmla="*/ 698204 w 871179"/>
              <a:gd name="connsiteY911" fmla="*/ 398103 h 833078"/>
              <a:gd name="connsiteX912" fmla="*/ 680583 w 871179"/>
              <a:gd name="connsiteY912" fmla="*/ 398103 h 833078"/>
              <a:gd name="connsiteX913" fmla="*/ 662602 w 871179"/>
              <a:gd name="connsiteY913" fmla="*/ 398103 h 833078"/>
              <a:gd name="connsiteX914" fmla="*/ 644981 w 871179"/>
              <a:gd name="connsiteY914" fmla="*/ 398103 h 833078"/>
              <a:gd name="connsiteX915" fmla="*/ 627000 w 871179"/>
              <a:gd name="connsiteY915" fmla="*/ 398103 h 833078"/>
              <a:gd name="connsiteX916" fmla="*/ 609019 w 871179"/>
              <a:gd name="connsiteY916" fmla="*/ 398103 h 833078"/>
              <a:gd name="connsiteX917" fmla="*/ 591398 w 871179"/>
              <a:gd name="connsiteY917" fmla="*/ 398103 h 833078"/>
              <a:gd name="connsiteX918" fmla="*/ 573417 w 871179"/>
              <a:gd name="connsiteY918" fmla="*/ 398103 h 833078"/>
              <a:gd name="connsiteX919" fmla="*/ 555796 w 871179"/>
              <a:gd name="connsiteY919" fmla="*/ 398103 h 833078"/>
              <a:gd name="connsiteX920" fmla="*/ 537815 w 871179"/>
              <a:gd name="connsiteY920" fmla="*/ 398103 h 833078"/>
              <a:gd name="connsiteX921" fmla="*/ 520194 w 871179"/>
              <a:gd name="connsiteY921" fmla="*/ 398103 h 833078"/>
              <a:gd name="connsiteX922" fmla="*/ 502214 w 871179"/>
              <a:gd name="connsiteY922" fmla="*/ 398103 h 833078"/>
              <a:gd name="connsiteX923" fmla="*/ 473444 w 871179"/>
              <a:gd name="connsiteY923" fmla="*/ 398103 h 833078"/>
              <a:gd name="connsiteX924" fmla="*/ 454025 w 871179"/>
              <a:gd name="connsiteY924" fmla="*/ 378666 h 833078"/>
              <a:gd name="connsiteX925" fmla="*/ 454744 w 871179"/>
              <a:gd name="connsiteY925" fmla="*/ 236126 h 833078"/>
              <a:gd name="connsiteX926" fmla="*/ 464814 w 871179"/>
              <a:gd name="connsiteY926" fmla="*/ 262042 h 833078"/>
              <a:gd name="connsiteX927" fmla="*/ 489987 w 871179"/>
              <a:gd name="connsiteY927" fmla="*/ 262042 h 833078"/>
              <a:gd name="connsiteX928" fmla="*/ 468410 w 871179"/>
              <a:gd name="connsiteY928" fmla="*/ 208410 h 833078"/>
              <a:gd name="connsiteX929" fmla="*/ 454744 w 871179"/>
              <a:gd name="connsiteY929" fmla="*/ 208410 h 833078"/>
              <a:gd name="connsiteX930" fmla="*/ 455104 w 871179"/>
              <a:gd name="connsiteY930" fmla="*/ 19797 h 833078"/>
              <a:gd name="connsiteX931" fmla="*/ 474523 w 871179"/>
              <a:gd name="connsiteY931" fmla="*/ 0 h 833078"/>
              <a:gd name="connsiteX932" fmla="*/ 20498 w 871179"/>
              <a:gd name="connsiteY932" fmla="*/ 0 h 833078"/>
              <a:gd name="connsiteX933" fmla="*/ 48188 w 871179"/>
              <a:gd name="connsiteY933" fmla="*/ 0 h 833078"/>
              <a:gd name="connsiteX934" fmla="*/ 66169 w 871179"/>
              <a:gd name="connsiteY934" fmla="*/ 0 h 833078"/>
              <a:gd name="connsiteX935" fmla="*/ 83790 w 871179"/>
              <a:gd name="connsiteY935" fmla="*/ 0 h 833078"/>
              <a:gd name="connsiteX936" fmla="*/ 101771 w 871179"/>
              <a:gd name="connsiteY936" fmla="*/ 0 h 833078"/>
              <a:gd name="connsiteX937" fmla="*/ 106225 w 871179"/>
              <a:gd name="connsiteY937" fmla="*/ 0 h 833078"/>
              <a:gd name="connsiteX938" fmla="*/ 119392 w 871179"/>
              <a:gd name="connsiteY938" fmla="*/ 0 h 833078"/>
              <a:gd name="connsiteX939" fmla="*/ 137373 w 871179"/>
              <a:gd name="connsiteY939" fmla="*/ 0 h 833078"/>
              <a:gd name="connsiteX940" fmla="*/ 154994 w 871179"/>
              <a:gd name="connsiteY940" fmla="*/ 0 h 833078"/>
              <a:gd name="connsiteX941" fmla="*/ 158231 w 871179"/>
              <a:gd name="connsiteY941" fmla="*/ 0 h 833078"/>
              <a:gd name="connsiteX942" fmla="*/ 260002 w 871179"/>
              <a:gd name="connsiteY942" fmla="*/ 0 h 833078"/>
              <a:gd name="connsiteX943" fmla="*/ 262159 w 871179"/>
              <a:gd name="connsiteY943" fmla="*/ 0 h 833078"/>
              <a:gd name="connsiteX944" fmla="*/ 280140 w 871179"/>
              <a:gd name="connsiteY944" fmla="*/ 0 h 833078"/>
              <a:gd name="connsiteX945" fmla="*/ 297761 w 871179"/>
              <a:gd name="connsiteY945" fmla="*/ 0 h 833078"/>
              <a:gd name="connsiteX946" fmla="*/ 310566 w 871179"/>
              <a:gd name="connsiteY946" fmla="*/ 0 h 833078"/>
              <a:gd name="connsiteX947" fmla="*/ 315382 w 871179"/>
              <a:gd name="connsiteY947" fmla="*/ 0 h 833078"/>
              <a:gd name="connsiteX948" fmla="*/ 333363 w 871179"/>
              <a:gd name="connsiteY948" fmla="*/ 0 h 833078"/>
              <a:gd name="connsiteX949" fmla="*/ 350984 w 871179"/>
              <a:gd name="connsiteY949" fmla="*/ 0 h 833078"/>
              <a:gd name="connsiteX950" fmla="*/ 368965 w 871179"/>
              <a:gd name="connsiteY950" fmla="*/ 0 h 833078"/>
              <a:gd name="connsiteX951" fmla="*/ 397734 w 871179"/>
              <a:gd name="connsiteY951" fmla="*/ 0 h 833078"/>
              <a:gd name="connsiteX952" fmla="*/ 417154 w 871179"/>
              <a:gd name="connsiteY952" fmla="*/ 19797 h 833078"/>
              <a:gd name="connsiteX953" fmla="*/ 416434 w 871179"/>
              <a:gd name="connsiteY953" fmla="*/ 233606 h 833078"/>
              <a:gd name="connsiteX954" fmla="*/ 406365 w 871179"/>
              <a:gd name="connsiteY954" fmla="*/ 208410 h 833078"/>
              <a:gd name="connsiteX955" fmla="*/ 381552 w 871179"/>
              <a:gd name="connsiteY955" fmla="*/ 208410 h 833078"/>
              <a:gd name="connsiteX956" fmla="*/ 402769 w 871179"/>
              <a:gd name="connsiteY956" fmla="*/ 262042 h 833078"/>
              <a:gd name="connsiteX957" fmla="*/ 416434 w 871179"/>
              <a:gd name="connsiteY957" fmla="*/ 262042 h 833078"/>
              <a:gd name="connsiteX958" fmla="*/ 416075 w 871179"/>
              <a:gd name="connsiteY958" fmla="*/ 378666 h 833078"/>
              <a:gd name="connsiteX959" fmla="*/ 396655 w 871179"/>
              <a:gd name="connsiteY959" fmla="*/ 398103 h 833078"/>
              <a:gd name="connsiteX960" fmla="*/ 368965 w 871179"/>
              <a:gd name="connsiteY960" fmla="*/ 398103 h 833078"/>
              <a:gd name="connsiteX961" fmla="*/ 350984 w 871179"/>
              <a:gd name="connsiteY961" fmla="*/ 398103 h 833078"/>
              <a:gd name="connsiteX962" fmla="*/ 333363 w 871179"/>
              <a:gd name="connsiteY962" fmla="*/ 398103 h 833078"/>
              <a:gd name="connsiteX963" fmla="*/ 315382 w 871179"/>
              <a:gd name="connsiteY963" fmla="*/ 398103 h 833078"/>
              <a:gd name="connsiteX964" fmla="*/ 297761 w 871179"/>
              <a:gd name="connsiteY964" fmla="*/ 398103 h 833078"/>
              <a:gd name="connsiteX965" fmla="*/ 280140 w 871179"/>
              <a:gd name="connsiteY965" fmla="*/ 398103 h 833078"/>
              <a:gd name="connsiteX966" fmla="*/ 262159 w 871179"/>
              <a:gd name="connsiteY966" fmla="*/ 398103 h 833078"/>
              <a:gd name="connsiteX967" fmla="*/ 244179 w 871179"/>
              <a:gd name="connsiteY967" fmla="*/ 398103 h 833078"/>
              <a:gd name="connsiteX968" fmla="*/ 226198 w 871179"/>
              <a:gd name="connsiteY968" fmla="*/ 398103 h 833078"/>
              <a:gd name="connsiteX969" fmla="*/ 208577 w 871179"/>
              <a:gd name="connsiteY969" fmla="*/ 398103 h 833078"/>
              <a:gd name="connsiteX970" fmla="*/ 190956 w 871179"/>
              <a:gd name="connsiteY970" fmla="*/ 398103 h 833078"/>
              <a:gd name="connsiteX971" fmla="*/ 172975 w 871179"/>
              <a:gd name="connsiteY971" fmla="*/ 398103 h 833078"/>
              <a:gd name="connsiteX972" fmla="*/ 154994 w 871179"/>
              <a:gd name="connsiteY972" fmla="*/ 398103 h 833078"/>
              <a:gd name="connsiteX973" fmla="*/ 137373 w 871179"/>
              <a:gd name="connsiteY973" fmla="*/ 398103 h 833078"/>
              <a:gd name="connsiteX974" fmla="*/ 119392 w 871179"/>
              <a:gd name="connsiteY974" fmla="*/ 398103 h 833078"/>
              <a:gd name="connsiteX975" fmla="*/ 101771 w 871179"/>
              <a:gd name="connsiteY975" fmla="*/ 398103 h 833078"/>
              <a:gd name="connsiteX976" fmla="*/ 83790 w 871179"/>
              <a:gd name="connsiteY976" fmla="*/ 398103 h 833078"/>
              <a:gd name="connsiteX977" fmla="*/ 66169 w 871179"/>
              <a:gd name="connsiteY977" fmla="*/ 398103 h 833078"/>
              <a:gd name="connsiteX978" fmla="*/ 48188 w 871179"/>
              <a:gd name="connsiteY978" fmla="*/ 398103 h 833078"/>
              <a:gd name="connsiteX979" fmla="*/ 19419 w 871179"/>
              <a:gd name="connsiteY979" fmla="*/ 398103 h 833078"/>
              <a:gd name="connsiteX980" fmla="*/ 0 w 871179"/>
              <a:gd name="connsiteY980" fmla="*/ 378666 h 833078"/>
              <a:gd name="connsiteX981" fmla="*/ 719 w 871179"/>
              <a:gd name="connsiteY981" fmla="*/ 236126 h 833078"/>
              <a:gd name="connsiteX982" fmla="*/ 10788 w 871179"/>
              <a:gd name="connsiteY982" fmla="*/ 262042 h 833078"/>
              <a:gd name="connsiteX983" fmla="*/ 35961 w 871179"/>
              <a:gd name="connsiteY983" fmla="*/ 262042 h 833078"/>
              <a:gd name="connsiteX984" fmla="*/ 14384 w 871179"/>
              <a:gd name="connsiteY984" fmla="*/ 208410 h 833078"/>
              <a:gd name="connsiteX985" fmla="*/ 719 w 871179"/>
              <a:gd name="connsiteY985" fmla="*/ 208410 h 833078"/>
              <a:gd name="connsiteX986" fmla="*/ 1079 w 871179"/>
              <a:gd name="connsiteY986" fmla="*/ 19797 h 833078"/>
              <a:gd name="connsiteX987" fmla="*/ 20498 w 871179"/>
              <a:gd name="connsiteY987" fmla="*/ 0 h 833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Lst>
            <a:rect l="l" t="t" r="r" b="b"/>
            <a:pathLst>
              <a:path w="871179" h="833078">
                <a:moveTo>
                  <a:pt x="769767" y="786285"/>
                </a:moveTo>
                <a:lnTo>
                  <a:pt x="769767" y="792764"/>
                </a:lnTo>
                <a:lnTo>
                  <a:pt x="787388" y="792764"/>
                </a:lnTo>
                <a:lnTo>
                  <a:pt x="805369" y="792764"/>
                </a:lnTo>
                <a:lnTo>
                  <a:pt x="822990" y="792764"/>
                </a:lnTo>
                <a:lnTo>
                  <a:pt x="832340" y="792764"/>
                </a:lnTo>
                <a:lnTo>
                  <a:pt x="832340" y="786285"/>
                </a:lnTo>
                <a:lnTo>
                  <a:pt x="822990" y="786285"/>
                </a:lnTo>
                <a:lnTo>
                  <a:pt x="805369" y="786285"/>
                </a:lnTo>
                <a:lnTo>
                  <a:pt x="787388" y="786285"/>
                </a:lnTo>
                <a:close/>
                <a:moveTo>
                  <a:pt x="315742" y="786285"/>
                </a:moveTo>
                <a:lnTo>
                  <a:pt x="315742" y="792764"/>
                </a:lnTo>
                <a:lnTo>
                  <a:pt x="333363" y="792764"/>
                </a:lnTo>
                <a:lnTo>
                  <a:pt x="350984" y="792764"/>
                </a:lnTo>
                <a:lnTo>
                  <a:pt x="368965" y="792764"/>
                </a:lnTo>
                <a:lnTo>
                  <a:pt x="378315" y="792764"/>
                </a:lnTo>
                <a:lnTo>
                  <a:pt x="378315" y="786285"/>
                </a:lnTo>
                <a:lnTo>
                  <a:pt x="368965" y="786285"/>
                </a:lnTo>
                <a:lnTo>
                  <a:pt x="350984" y="786285"/>
                </a:lnTo>
                <a:lnTo>
                  <a:pt x="333363" y="786285"/>
                </a:lnTo>
                <a:close/>
                <a:moveTo>
                  <a:pt x="492144" y="778366"/>
                </a:moveTo>
                <a:lnTo>
                  <a:pt x="492144" y="792764"/>
                </a:lnTo>
                <a:lnTo>
                  <a:pt x="502214" y="792764"/>
                </a:lnTo>
                <a:lnTo>
                  <a:pt x="520194" y="792764"/>
                </a:lnTo>
                <a:lnTo>
                  <a:pt x="537815" y="792764"/>
                </a:lnTo>
                <a:lnTo>
                  <a:pt x="555796" y="792764"/>
                </a:lnTo>
                <a:lnTo>
                  <a:pt x="573417" y="792764"/>
                </a:lnTo>
                <a:lnTo>
                  <a:pt x="591398" y="792764"/>
                </a:lnTo>
                <a:lnTo>
                  <a:pt x="609019" y="792764"/>
                </a:lnTo>
                <a:lnTo>
                  <a:pt x="627000" y="792764"/>
                </a:lnTo>
                <a:lnTo>
                  <a:pt x="644981" y="792764"/>
                </a:lnTo>
                <a:lnTo>
                  <a:pt x="657567" y="792764"/>
                </a:lnTo>
                <a:lnTo>
                  <a:pt x="657567" y="778366"/>
                </a:lnTo>
                <a:lnTo>
                  <a:pt x="644981" y="778366"/>
                </a:lnTo>
                <a:lnTo>
                  <a:pt x="627000" y="778366"/>
                </a:lnTo>
                <a:lnTo>
                  <a:pt x="609019" y="778366"/>
                </a:lnTo>
                <a:lnTo>
                  <a:pt x="591398" y="778366"/>
                </a:lnTo>
                <a:lnTo>
                  <a:pt x="573417" y="778366"/>
                </a:lnTo>
                <a:lnTo>
                  <a:pt x="555796" y="778366"/>
                </a:lnTo>
                <a:lnTo>
                  <a:pt x="537815" y="778366"/>
                </a:lnTo>
                <a:lnTo>
                  <a:pt x="520194" y="778366"/>
                </a:lnTo>
                <a:lnTo>
                  <a:pt x="502214" y="778366"/>
                </a:lnTo>
                <a:close/>
                <a:moveTo>
                  <a:pt x="37759" y="778366"/>
                </a:moveTo>
                <a:lnTo>
                  <a:pt x="37759" y="792764"/>
                </a:lnTo>
                <a:lnTo>
                  <a:pt x="48188" y="792764"/>
                </a:lnTo>
                <a:lnTo>
                  <a:pt x="66169" y="792764"/>
                </a:lnTo>
                <a:lnTo>
                  <a:pt x="83790" y="792764"/>
                </a:lnTo>
                <a:lnTo>
                  <a:pt x="101771" y="792764"/>
                </a:lnTo>
                <a:lnTo>
                  <a:pt x="119392" y="792764"/>
                </a:lnTo>
                <a:lnTo>
                  <a:pt x="137373" y="792764"/>
                </a:lnTo>
                <a:lnTo>
                  <a:pt x="154994" y="792764"/>
                </a:lnTo>
                <a:lnTo>
                  <a:pt x="172975" y="792764"/>
                </a:lnTo>
                <a:lnTo>
                  <a:pt x="190956" y="792764"/>
                </a:lnTo>
                <a:lnTo>
                  <a:pt x="203542" y="792764"/>
                </a:lnTo>
                <a:lnTo>
                  <a:pt x="203542" y="778366"/>
                </a:lnTo>
                <a:lnTo>
                  <a:pt x="190956" y="778366"/>
                </a:lnTo>
                <a:lnTo>
                  <a:pt x="172975" y="778366"/>
                </a:lnTo>
                <a:lnTo>
                  <a:pt x="154994" y="778366"/>
                </a:lnTo>
                <a:lnTo>
                  <a:pt x="137373" y="778366"/>
                </a:lnTo>
                <a:lnTo>
                  <a:pt x="119392" y="778366"/>
                </a:lnTo>
                <a:lnTo>
                  <a:pt x="101771" y="778366"/>
                </a:lnTo>
                <a:lnTo>
                  <a:pt x="83790" y="778366"/>
                </a:lnTo>
                <a:lnTo>
                  <a:pt x="66169" y="778366"/>
                </a:lnTo>
                <a:lnTo>
                  <a:pt x="48188" y="778366"/>
                </a:lnTo>
                <a:close/>
                <a:moveTo>
                  <a:pt x="817956" y="739492"/>
                </a:moveTo>
                <a:lnTo>
                  <a:pt x="805369" y="757489"/>
                </a:lnTo>
                <a:lnTo>
                  <a:pt x="803571" y="759649"/>
                </a:lnTo>
                <a:lnTo>
                  <a:pt x="805369" y="759649"/>
                </a:lnTo>
                <a:lnTo>
                  <a:pt x="810763" y="759649"/>
                </a:lnTo>
                <a:lnTo>
                  <a:pt x="810763" y="779446"/>
                </a:lnTo>
                <a:lnTo>
                  <a:pt x="822990" y="779446"/>
                </a:lnTo>
                <a:lnTo>
                  <a:pt x="825148" y="779446"/>
                </a:lnTo>
                <a:lnTo>
                  <a:pt x="825148" y="759649"/>
                </a:lnTo>
                <a:lnTo>
                  <a:pt x="832340" y="759649"/>
                </a:lnTo>
                <a:lnTo>
                  <a:pt x="822990" y="746691"/>
                </a:lnTo>
                <a:close/>
                <a:moveTo>
                  <a:pt x="784152" y="739492"/>
                </a:moveTo>
                <a:lnTo>
                  <a:pt x="769767" y="759649"/>
                </a:lnTo>
                <a:lnTo>
                  <a:pt x="776959" y="759649"/>
                </a:lnTo>
                <a:lnTo>
                  <a:pt x="776959" y="779446"/>
                </a:lnTo>
                <a:lnTo>
                  <a:pt x="787388" y="779446"/>
                </a:lnTo>
                <a:lnTo>
                  <a:pt x="791344" y="779446"/>
                </a:lnTo>
                <a:lnTo>
                  <a:pt x="791344" y="759649"/>
                </a:lnTo>
                <a:lnTo>
                  <a:pt x="798536" y="759649"/>
                </a:lnTo>
                <a:lnTo>
                  <a:pt x="787388" y="744171"/>
                </a:lnTo>
                <a:close/>
                <a:moveTo>
                  <a:pt x="492144" y="739492"/>
                </a:moveTo>
                <a:lnTo>
                  <a:pt x="492144" y="754249"/>
                </a:lnTo>
                <a:lnTo>
                  <a:pt x="502214" y="754249"/>
                </a:lnTo>
                <a:lnTo>
                  <a:pt x="520194" y="754249"/>
                </a:lnTo>
                <a:lnTo>
                  <a:pt x="537815" y="754249"/>
                </a:lnTo>
                <a:lnTo>
                  <a:pt x="555796" y="754249"/>
                </a:lnTo>
                <a:lnTo>
                  <a:pt x="573417" y="754249"/>
                </a:lnTo>
                <a:lnTo>
                  <a:pt x="591398" y="754249"/>
                </a:lnTo>
                <a:lnTo>
                  <a:pt x="609019" y="754249"/>
                </a:lnTo>
                <a:lnTo>
                  <a:pt x="627000" y="754249"/>
                </a:lnTo>
                <a:lnTo>
                  <a:pt x="644981" y="754249"/>
                </a:lnTo>
                <a:lnTo>
                  <a:pt x="657567" y="754249"/>
                </a:lnTo>
                <a:lnTo>
                  <a:pt x="657567" y="739492"/>
                </a:lnTo>
                <a:lnTo>
                  <a:pt x="644981" y="739492"/>
                </a:lnTo>
                <a:lnTo>
                  <a:pt x="627000" y="739492"/>
                </a:lnTo>
                <a:lnTo>
                  <a:pt x="609019" y="739492"/>
                </a:lnTo>
                <a:lnTo>
                  <a:pt x="591398" y="739492"/>
                </a:lnTo>
                <a:lnTo>
                  <a:pt x="573417" y="739492"/>
                </a:lnTo>
                <a:lnTo>
                  <a:pt x="555796" y="739492"/>
                </a:lnTo>
                <a:lnTo>
                  <a:pt x="537815" y="739492"/>
                </a:lnTo>
                <a:lnTo>
                  <a:pt x="520194" y="739492"/>
                </a:lnTo>
                <a:lnTo>
                  <a:pt x="502214" y="739492"/>
                </a:lnTo>
                <a:close/>
                <a:moveTo>
                  <a:pt x="363931" y="739492"/>
                </a:moveTo>
                <a:lnTo>
                  <a:pt x="350984" y="757489"/>
                </a:lnTo>
                <a:lnTo>
                  <a:pt x="349546" y="759649"/>
                </a:lnTo>
                <a:lnTo>
                  <a:pt x="350984" y="759649"/>
                </a:lnTo>
                <a:lnTo>
                  <a:pt x="356738" y="759649"/>
                </a:lnTo>
                <a:lnTo>
                  <a:pt x="356738" y="779446"/>
                </a:lnTo>
                <a:lnTo>
                  <a:pt x="368965" y="779446"/>
                </a:lnTo>
                <a:lnTo>
                  <a:pt x="371123" y="779446"/>
                </a:lnTo>
                <a:lnTo>
                  <a:pt x="371123" y="759649"/>
                </a:lnTo>
                <a:lnTo>
                  <a:pt x="378315" y="759649"/>
                </a:lnTo>
                <a:lnTo>
                  <a:pt x="368965" y="746691"/>
                </a:lnTo>
                <a:close/>
                <a:moveTo>
                  <a:pt x="330127" y="739492"/>
                </a:moveTo>
                <a:lnTo>
                  <a:pt x="315742" y="759649"/>
                </a:lnTo>
                <a:lnTo>
                  <a:pt x="322934" y="759649"/>
                </a:lnTo>
                <a:lnTo>
                  <a:pt x="322934" y="779446"/>
                </a:lnTo>
                <a:lnTo>
                  <a:pt x="333363" y="779446"/>
                </a:lnTo>
                <a:lnTo>
                  <a:pt x="337319" y="779446"/>
                </a:lnTo>
                <a:lnTo>
                  <a:pt x="337319" y="759649"/>
                </a:lnTo>
                <a:lnTo>
                  <a:pt x="344511" y="759649"/>
                </a:lnTo>
                <a:lnTo>
                  <a:pt x="333363" y="744171"/>
                </a:lnTo>
                <a:close/>
                <a:moveTo>
                  <a:pt x="37759" y="739492"/>
                </a:moveTo>
                <a:lnTo>
                  <a:pt x="37759" y="754249"/>
                </a:lnTo>
                <a:lnTo>
                  <a:pt x="48188" y="754249"/>
                </a:lnTo>
                <a:lnTo>
                  <a:pt x="66169" y="754249"/>
                </a:lnTo>
                <a:lnTo>
                  <a:pt x="83790" y="754249"/>
                </a:lnTo>
                <a:lnTo>
                  <a:pt x="101771" y="754249"/>
                </a:lnTo>
                <a:lnTo>
                  <a:pt x="119392" y="754249"/>
                </a:lnTo>
                <a:lnTo>
                  <a:pt x="137373" y="754249"/>
                </a:lnTo>
                <a:lnTo>
                  <a:pt x="154994" y="754249"/>
                </a:lnTo>
                <a:lnTo>
                  <a:pt x="172975" y="754249"/>
                </a:lnTo>
                <a:lnTo>
                  <a:pt x="190956" y="754249"/>
                </a:lnTo>
                <a:lnTo>
                  <a:pt x="203542" y="754249"/>
                </a:lnTo>
                <a:lnTo>
                  <a:pt x="203542" y="739492"/>
                </a:lnTo>
                <a:lnTo>
                  <a:pt x="190956" y="739492"/>
                </a:lnTo>
                <a:lnTo>
                  <a:pt x="172975" y="739492"/>
                </a:lnTo>
                <a:lnTo>
                  <a:pt x="154994" y="739492"/>
                </a:lnTo>
                <a:lnTo>
                  <a:pt x="137373" y="739492"/>
                </a:lnTo>
                <a:lnTo>
                  <a:pt x="119392" y="739492"/>
                </a:lnTo>
                <a:lnTo>
                  <a:pt x="101771" y="739492"/>
                </a:lnTo>
                <a:lnTo>
                  <a:pt x="83790" y="739492"/>
                </a:lnTo>
                <a:lnTo>
                  <a:pt x="66169" y="739492"/>
                </a:lnTo>
                <a:lnTo>
                  <a:pt x="48188" y="739492"/>
                </a:lnTo>
                <a:close/>
                <a:moveTo>
                  <a:pt x="799615" y="643385"/>
                </a:moveTo>
                <a:lnTo>
                  <a:pt x="805369" y="657063"/>
                </a:lnTo>
                <a:lnTo>
                  <a:pt x="821192" y="697018"/>
                </a:lnTo>
                <a:lnTo>
                  <a:pt x="822990" y="697018"/>
                </a:lnTo>
                <a:lnTo>
                  <a:pt x="846365" y="697018"/>
                </a:lnTo>
                <a:lnTo>
                  <a:pt x="824788" y="643385"/>
                </a:lnTo>
                <a:lnTo>
                  <a:pt x="822990" y="643385"/>
                </a:lnTo>
                <a:lnTo>
                  <a:pt x="805369" y="643385"/>
                </a:lnTo>
                <a:close/>
                <a:moveTo>
                  <a:pt x="764013" y="643385"/>
                </a:moveTo>
                <a:lnTo>
                  <a:pt x="769407" y="657063"/>
                </a:lnTo>
                <a:lnTo>
                  <a:pt x="785590" y="697018"/>
                </a:lnTo>
                <a:lnTo>
                  <a:pt x="787388" y="697018"/>
                </a:lnTo>
                <a:lnTo>
                  <a:pt x="805369" y="697018"/>
                </a:lnTo>
                <a:lnTo>
                  <a:pt x="810763" y="697018"/>
                </a:lnTo>
                <a:lnTo>
                  <a:pt x="805369" y="683340"/>
                </a:lnTo>
                <a:lnTo>
                  <a:pt x="789186" y="643385"/>
                </a:lnTo>
                <a:lnTo>
                  <a:pt x="787388" y="643385"/>
                </a:lnTo>
                <a:lnTo>
                  <a:pt x="769407" y="643385"/>
                </a:lnTo>
                <a:close/>
                <a:moveTo>
                  <a:pt x="728411" y="643385"/>
                </a:moveTo>
                <a:lnTo>
                  <a:pt x="733806" y="657063"/>
                </a:lnTo>
                <a:lnTo>
                  <a:pt x="749988" y="697018"/>
                </a:lnTo>
                <a:lnTo>
                  <a:pt x="751786" y="697018"/>
                </a:lnTo>
                <a:lnTo>
                  <a:pt x="769407" y="697018"/>
                </a:lnTo>
                <a:lnTo>
                  <a:pt x="774802" y="697018"/>
                </a:lnTo>
                <a:lnTo>
                  <a:pt x="769407" y="683340"/>
                </a:lnTo>
                <a:lnTo>
                  <a:pt x="753584" y="643385"/>
                </a:lnTo>
                <a:lnTo>
                  <a:pt x="751786" y="643385"/>
                </a:lnTo>
                <a:lnTo>
                  <a:pt x="733806" y="643385"/>
                </a:lnTo>
                <a:close/>
                <a:moveTo>
                  <a:pt x="692809" y="643385"/>
                </a:moveTo>
                <a:lnTo>
                  <a:pt x="698204" y="657063"/>
                </a:lnTo>
                <a:lnTo>
                  <a:pt x="714386" y="697018"/>
                </a:lnTo>
                <a:lnTo>
                  <a:pt x="716184" y="697018"/>
                </a:lnTo>
                <a:lnTo>
                  <a:pt x="733806" y="697018"/>
                </a:lnTo>
                <a:lnTo>
                  <a:pt x="739559" y="697018"/>
                </a:lnTo>
                <a:lnTo>
                  <a:pt x="733806" y="683340"/>
                </a:lnTo>
                <a:lnTo>
                  <a:pt x="717983" y="643385"/>
                </a:lnTo>
                <a:lnTo>
                  <a:pt x="716184" y="643385"/>
                </a:lnTo>
                <a:lnTo>
                  <a:pt x="698204" y="643385"/>
                </a:lnTo>
                <a:close/>
                <a:moveTo>
                  <a:pt x="657208" y="643385"/>
                </a:moveTo>
                <a:lnTo>
                  <a:pt x="662602" y="657063"/>
                </a:lnTo>
                <a:lnTo>
                  <a:pt x="678784" y="697018"/>
                </a:lnTo>
                <a:lnTo>
                  <a:pt x="680583" y="697018"/>
                </a:lnTo>
                <a:lnTo>
                  <a:pt x="698204" y="697018"/>
                </a:lnTo>
                <a:lnTo>
                  <a:pt x="703958" y="697018"/>
                </a:lnTo>
                <a:lnTo>
                  <a:pt x="698204" y="683340"/>
                </a:lnTo>
                <a:lnTo>
                  <a:pt x="682381" y="643385"/>
                </a:lnTo>
                <a:lnTo>
                  <a:pt x="680583" y="643385"/>
                </a:lnTo>
                <a:lnTo>
                  <a:pt x="662602" y="643385"/>
                </a:lnTo>
                <a:close/>
                <a:moveTo>
                  <a:pt x="621246" y="643385"/>
                </a:moveTo>
                <a:lnTo>
                  <a:pt x="627000" y="657063"/>
                </a:lnTo>
                <a:lnTo>
                  <a:pt x="643183" y="697018"/>
                </a:lnTo>
                <a:lnTo>
                  <a:pt x="644981" y="697018"/>
                </a:lnTo>
                <a:lnTo>
                  <a:pt x="662602" y="697018"/>
                </a:lnTo>
                <a:lnTo>
                  <a:pt x="667996" y="697018"/>
                </a:lnTo>
                <a:lnTo>
                  <a:pt x="662602" y="683340"/>
                </a:lnTo>
                <a:lnTo>
                  <a:pt x="646419" y="643385"/>
                </a:lnTo>
                <a:lnTo>
                  <a:pt x="644981" y="643385"/>
                </a:lnTo>
                <a:lnTo>
                  <a:pt x="627000" y="643385"/>
                </a:lnTo>
                <a:close/>
                <a:moveTo>
                  <a:pt x="586004" y="643385"/>
                </a:moveTo>
                <a:lnTo>
                  <a:pt x="591398" y="657063"/>
                </a:lnTo>
                <a:lnTo>
                  <a:pt x="607581" y="697018"/>
                </a:lnTo>
                <a:lnTo>
                  <a:pt x="609019" y="697018"/>
                </a:lnTo>
                <a:lnTo>
                  <a:pt x="627000" y="697018"/>
                </a:lnTo>
                <a:lnTo>
                  <a:pt x="632754" y="697018"/>
                </a:lnTo>
                <a:lnTo>
                  <a:pt x="627000" y="683340"/>
                </a:lnTo>
                <a:lnTo>
                  <a:pt x="610817" y="643385"/>
                </a:lnTo>
                <a:lnTo>
                  <a:pt x="609019" y="643385"/>
                </a:lnTo>
                <a:lnTo>
                  <a:pt x="591398" y="643385"/>
                </a:lnTo>
                <a:close/>
                <a:moveTo>
                  <a:pt x="550402" y="643385"/>
                </a:moveTo>
                <a:lnTo>
                  <a:pt x="555796" y="657063"/>
                </a:lnTo>
                <a:lnTo>
                  <a:pt x="571979" y="697018"/>
                </a:lnTo>
                <a:lnTo>
                  <a:pt x="573417" y="697018"/>
                </a:lnTo>
                <a:lnTo>
                  <a:pt x="591398" y="697018"/>
                </a:lnTo>
                <a:lnTo>
                  <a:pt x="596792" y="697018"/>
                </a:lnTo>
                <a:lnTo>
                  <a:pt x="591398" y="683340"/>
                </a:lnTo>
                <a:lnTo>
                  <a:pt x="575575" y="643385"/>
                </a:lnTo>
                <a:lnTo>
                  <a:pt x="573417" y="643385"/>
                </a:lnTo>
                <a:lnTo>
                  <a:pt x="555796" y="643385"/>
                </a:lnTo>
                <a:close/>
                <a:moveTo>
                  <a:pt x="514440" y="643385"/>
                </a:moveTo>
                <a:lnTo>
                  <a:pt x="520194" y="657063"/>
                </a:lnTo>
                <a:lnTo>
                  <a:pt x="536017" y="697018"/>
                </a:lnTo>
                <a:lnTo>
                  <a:pt x="537815" y="697018"/>
                </a:lnTo>
                <a:lnTo>
                  <a:pt x="555796" y="697018"/>
                </a:lnTo>
                <a:lnTo>
                  <a:pt x="561190" y="697018"/>
                </a:lnTo>
                <a:lnTo>
                  <a:pt x="555796" y="683340"/>
                </a:lnTo>
                <a:lnTo>
                  <a:pt x="539613" y="643385"/>
                </a:lnTo>
                <a:lnTo>
                  <a:pt x="537815" y="643385"/>
                </a:lnTo>
                <a:lnTo>
                  <a:pt x="520194" y="643385"/>
                </a:lnTo>
                <a:close/>
                <a:moveTo>
                  <a:pt x="479198" y="643385"/>
                </a:moveTo>
                <a:lnTo>
                  <a:pt x="500415" y="697018"/>
                </a:lnTo>
                <a:lnTo>
                  <a:pt x="502214" y="697018"/>
                </a:lnTo>
                <a:lnTo>
                  <a:pt x="520194" y="697018"/>
                </a:lnTo>
                <a:lnTo>
                  <a:pt x="525589" y="697018"/>
                </a:lnTo>
                <a:lnTo>
                  <a:pt x="520194" y="683340"/>
                </a:lnTo>
                <a:lnTo>
                  <a:pt x="504012" y="643385"/>
                </a:lnTo>
                <a:lnTo>
                  <a:pt x="502214" y="643385"/>
                </a:lnTo>
                <a:close/>
                <a:moveTo>
                  <a:pt x="345590" y="643385"/>
                </a:moveTo>
                <a:lnTo>
                  <a:pt x="350984" y="657063"/>
                </a:lnTo>
                <a:lnTo>
                  <a:pt x="367167" y="697018"/>
                </a:lnTo>
                <a:lnTo>
                  <a:pt x="368965" y="697018"/>
                </a:lnTo>
                <a:lnTo>
                  <a:pt x="392340" y="697018"/>
                </a:lnTo>
                <a:lnTo>
                  <a:pt x="370763" y="643385"/>
                </a:lnTo>
                <a:lnTo>
                  <a:pt x="368965" y="643385"/>
                </a:lnTo>
                <a:lnTo>
                  <a:pt x="350984" y="643385"/>
                </a:lnTo>
                <a:close/>
                <a:moveTo>
                  <a:pt x="309988" y="643385"/>
                </a:moveTo>
                <a:lnTo>
                  <a:pt x="315382" y="657063"/>
                </a:lnTo>
                <a:lnTo>
                  <a:pt x="331565" y="697018"/>
                </a:lnTo>
                <a:lnTo>
                  <a:pt x="333363" y="697018"/>
                </a:lnTo>
                <a:lnTo>
                  <a:pt x="350984" y="697018"/>
                </a:lnTo>
                <a:lnTo>
                  <a:pt x="356738" y="697018"/>
                </a:lnTo>
                <a:lnTo>
                  <a:pt x="350984" y="683340"/>
                </a:lnTo>
                <a:lnTo>
                  <a:pt x="335161" y="643385"/>
                </a:lnTo>
                <a:lnTo>
                  <a:pt x="333363" y="643385"/>
                </a:lnTo>
                <a:lnTo>
                  <a:pt x="315382" y="643385"/>
                </a:lnTo>
                <a:close/>
                <a:moveTo>
                  <a:pt x="274386" y="643385"/>
                </a:moveTo>
                <a:lnTo>
                  <a:pt x="280140" y="657063"/>
                </a:lnTo>
                <a:lnTo>
                  <a:pt x="295963" y="697018"/>
                </a:lnTo>
                <a:lnTo>
                  <a:pt x="297761" y="697018"/>
                </a:lnTo>
                <a:lnTo>
                  <a:pt x="315382" y="697018"/>
                </a:lnTo>
                <a:lnTo>
                  <a:pt x="321136" y="697018"/>
                </a:lnTo>
                <a:lnTo>
                  <a:pt x="315382" y="683340"/>
                </a:lnTo>
                <a:lnTo>
                  <a:pt x="299559" y="643385"/>
                </a:lnTo>
                <a:lnTo>
                  <a:pt x="297761" y="643385"/>
                </a:lnTo>
                <a:lnTo>
                  <a:pt x="280140" y="643385"/>
                </a:lnTo>
                <a:close/>
                <a:moveTo>
                  <a:pt x="238784" y="643385"/>
                </a:moveTo>
                <a:lnTo>
                  <a:pt x="244179" y="657063"/>
                </a:lnTo>
                <a:lnTo>
                  <a:pt x="260361" y="697018"/>
                </a:lnTo>
                <a:lnTo>
                  <a:pt x="262159" y="697018"/>
                </a:lnTo>
                <a:lnTo>
                  <a:pt x="280140" y="697018"/>
                </a:lnTo>
                <a:lnTo>
                  <a:pt x="285534" y="697018"/>
                </a:lnTo>
                <a:lnTo>
                  <a:pt x="280140" y="683340"/>
                </a:lnTo>
                <a:lnTo>
                  <a:pt x="263598" y="643385"/>
                </a:lnTo>
                <a:lnTo>
                  <a:pt x="262159" y="643385"/>
                </a:lnTo>
                <a:lnTo>
                  <a:pt x="244179" y="643385"/>
                </a:lnTo>
                <a:close/>
                <a:moveTo>
                  <a:pt x="203183" y="643385"/>
                </a:moveTo>
                <a:lnTo>
                  <a:pt x="208577" y="657063"/>
                </a:lnTo>
                <a:lnTo>
                  <a:pt x="224759" y="697018"/>
                </a:lnTo>
                <a:lnTo>
                  <a:pt x="226198" y="697018"/>
                </a:lnTo>
                <a:lnTo>
                  <a:pt x="244179" y="697018"/>
                </a:lnTo>
                <a:lnTo>
                  <a:pt x="249933" y="697018"/>
                </a:lnTo>
                <a:lnTo>
                  <a:pt x="244179" y="683340"/>
                </a:lnTo>
                <a:lnTo>
                  <a:pt x="228356" y="643385"/>
                </a:lnTo>
                <a:lnTo>
                  <a:pt x="226198" y="643385"/>
                </a:lnTo>
                <a:lnTo>
                  <a:pt x="208577" y="643385"/>
                </a:lnTo>
                <a:close/>
                <a:moveTo>
                  <a:pt x="167581" y="643385"/>
                </a:moveTo>
                <a:lnTo>
                  <a:pt x="172975" y="657063"/>
                </a:lnTo>
                <a:lnTo>
                  <a:pt x="189158" y="697018"/>
                </a:lnTo>
                <a:lnTo>
                  <a:pt x="190956" y="697018"/>
                </a:lnTo>
                <a:lnTo>
                  <a:pt x="208577" y="697018"/>
                </a:lnTo>
                <a:lnTo>
                  <a:pt x="213971" y="697018"/>
                </a:lnTo>
                <a:lnTo>
                  <a:pt x="208577" y="683340"/>
                </a:lnTo>
                <a:lnTo>
                  <a:pt x="192754" y="643385"/>
                </a:lnTo>
                <a:lnTo>
                  <a:pt x="190956" y="643385"/>
                </a:lnTo>
                <a:lnTo>
                  <a:pt x="172975" y="643385"/>
                </a:lnTo>
                <a:close/>
                <a:moveTo>
                  <a:pt x="131979" y="643385"/>
                </a:moveTo>
                <a:lnTo>
                  <a:pt x="137373" y="657063"/>
                </a:lnTo>
                <a:lnTo>
                  <a:pt x="153556" y="697018"/>
                </a:lnTo>
                <a:lnTo>
                  <a:pt x="154994" y="697018"/>
                </a:lnTo>
                <a:lnTo>
                  <a:pt x="172975" y="697018"/>
                </a:lnTo>
                <a:lnTo>
                  <a:pt x="178369" y="697018"/>
                </a:lnTo>
                <a:lnTo>
                  <a:pt x="172975" y="683340"/>
                </a:lnTo>
                <a:lnTo>
                  <a:pt x="156792" y="643385"/>
                </a:lnTo>
                <a:lnTo>
                  <a:pt x="154994" y="643385"/>
                </a:lnTo>
                <a:lnTo>
                  <a:pt x="137373" y="643385"/>
                </a:lnTo>
                <a:close/>
                <a:moveTo>
                  <a:pt x="96017" y="643385"/>
                </a:moveTo>
                <a:lnTo>
                  <a:pt x="101771" y="657063"/>
                </a:lnTo>
                <a:lnTo>
                  <a:pt x="117594" y="697018"/>
                </a:lnTo>
                <a:lnTo>
                  <a:pt x="119392" y="697018"/>
                </a:lnTo>
                <a:lnTo>
                  <a:pt x="137373" y="697018"/>
                </a:lnTo>
                <a:lnTo>
                  <a:pt x="142767" y="697018"/>
                </a:lnTo>
                <a:lnTo>
                  <a:pt x="137373" y="683340"/>
                </a:lnTo>
                <a:lnTo>
                  <a:pt x="121190" y="643385"/>
                </a:lnTo>
                <a:lnTo>
                  <a:pt x="119392" y="643385"/>
                </a:lnTo>
                <a:lnTo>
                  <a:pt x="101771" y="643385"/>
                </a:lnTo>
                <a:close/>
                <a:moveTo>
                  <a:pt x="60415" y="643385"/>
                </a:moveTo>
                <a:lnTo>
                  <a:pt x="66169" y="657063"/>
                </a:lnTo>
                <a:lnTo>
                  <a:pt x="81992" y="697018"/>
                </a:lnTo>
                <a:lnTo>
                  <a:pt x="83790" y="697018"/>
                </a:lnTo>
                <a:lnTo>
                  <a:pt x="101771" y="697018"/>
                </a:lnTo>
                <a:lnTo>
                  <a:pt x="107165" y="697018"/>
                </a:lnTo>
                <a:lnTo>
                  <a:pt x="101771" y="683340"/>
                </a:lnTo>
                <a:lnTo>
                  <a:pt x="85588" y="643385"/>
                </a:lnTo>
                <a:lnTo>
                  <a:pt x="83790" y="643385"/>
                </a:lnTo>
                <a:lnTo>
                  <a:pt x="66169" y="643385"/>
                </a:lnTo>
                <a:close/>
                <a:moveTo>
                  <a:pt x="24813" y="643385"/>
                </a:moveTo>
                <a:lnTo>
                  <a:pt x="46390" y="697018"/>
                </a:lnTo>
                <a:lnTo>
                  <a:pt x="48188" y="697018"/>
                </a:lnTo>
                <a:lnTo>
                  <a:pt x="66169" y="697018"/>
                </a:lnTo>
                <a:lnTo>
                  <a:pt x="71563" y="697018"/>
                </a:lnTo>
                <a:lnTo>
                  <a:pt x="66169" y="683340"/>
                </a:lnTo>
                <a:lnTo>
                  <a:pt x="49986" y="643385"/>
                </a:lnTo>
                <a:lnTo>
                  <a:pt x="48188" y="643385"/>
                </a:lnTo>
                <a:close/>
                <a:moveTo>
                  <a:pt x="612256" y="453679"/>
                </a:moveTo>
                <a:lnTo>
                  <a:pt x="612256" y="546559"/>
                </a:lnTo>
                <a:lnTo>
                  <a:pt x="612256" y="547279"/>
                </a:lnTo>
                <a:lnTo>
                  <a:pt x="620886" y="560237"/>
                </a:lnTo>
                <a:lnTo>
                  <a:pt x="627000" y="550519"/>
                </a:lnTo>
                <a:lnTo>
                  <a:pt x="629158" y="547279"/>
                </a:lnTo>
                <a:lnTo>
                  <a:pt x="637788" y="560237"/>
                </a:lnTo>
                <a:lnTo>
                  <a:pt x="644981" y="549439"/>
                </a:lnTo>
                <a:lnTo>
                  <a:pt x="646060" y="547279"/>
                </a:lnTo>
                <a:lnTo>
                  <a:pt x="654690" y="560237"/>
                </a:lnTo>
                <a:lnTo>
                  <a:pt x="662602" y="547999"/>
                </a:lnTo>
                <a:lnTo>
                  <a:pt x="663321" y="547279"/>
                </a:lnTo>
                <a:lnTo>
                  <a:pt x="671592" y="560237"/>
                </a:lnTo>
                <a:lnTo>
                  <a:pt x="680223" y="547279"/>
                </a:lnTo>
                <a:lnTo>
                  <a:pt x="680583" y="547999"/>
                </a:lnTo>
                <a:lnTo>
                  <a:pt x="688494" y="560237"/>
                </a:lnTo>
                <a:lnTo>
                  <a:pt x="697125" y="547279"/>
                </a:lnTo>
                <a:lnTo>
                  <a:pt x="698204" y="549079"/>
                </a:lnTo>
                <a:lnTo>
                  <a:pt x="705396" y="560237"/>
                </a:lnTo>
                <a:lnTo>
                  <a:pt x="714027" y="547279"/>
                </a:lnTo>
                <a:lnTo>
                  <a:pt x="714027" y="453679"/>
                </a:lnTo>
                <a:close/>
                <a:moveTo>
                  <a:pt x="158231" y="453679"/>
                </a:moveTo>
                <a:lnTo>
                  <a:pt x="158231" y="546559"/>
                </a:lnTo>
                <a:lnTo>
                  <a:pt x="158231" y="547279"/>
                </a:lnTo>
                <a:lnTo>
                  <a:pt x="166861" y="560237"/>
                </a:lnTo>
                <a:lnTo>
                  <a:pt x="172975" y="550519"/>
                </a:lnTo>
                <a:lnTo>
                  <a:pt x="175133" y="547279"/>
                </a:lnTo>
                <a:lnTo>
                  <a:pt x="183763" y="560237"/>
                </a:lnTo>
                <a:lnTo>
                  <a:pt x="190956" y="549439"/>
                </a:lnTo>
                <a:lnTo>
                  <a:pt x="192035" y="547279"/>
                </a:lnTo>
                <a:lnTo>
                  <a:pt x="200665" y="560237"/>
                </a:lnTo>
                <a:lnTo>
                  <a:pt x="208577" y="547999"/>
                </a:lnTo>
                <a:lnTo>
                  <a:pt x="208936" y="547279"/>
                </a:lnTo>
                <a:lnTo>
                  <a:pt x="217567" y="560237"/>
                </a:lnTo>
                <a:lnTo>
                  <a:pt x="225838" y="547279"/>
                </a:lnTo>
                <a:lnTo>
                  <a:pt x="226198" y="547999"/>
                </a:lnTo>
                <a:lnTo>
                  <a:pt x="234469" y="560237"/>
                </a:lnTo>
                <a:lnTo>
                  <a:pt x="243100" y="547279"/>
                </a:lnTo>
                <a:lnTo>
                  <a:pt x="244179" y="549079"/>
                </a:lnTo>
                <a:lnTo>
                  <a:pt x="251371" y="560237"/>
                </a:lnTo>
                <a:lnTo>
                  <a:pt x="260002" y="547279"/>
                </a:lnTo>
                <a:lnTo>
                  <a:pt x="260002" y="453679"/>
                </a:lnTo>
                <a:close/>
                <a:moveTo>
                  <a:pt x="474523" y="434975"/>
                </a:moveTo>
                <a:lnTo>
                  <a:pt x="502214" y="434975"/>
                </a:lnTo>
                <a:lnTo>
                  <a:pt x="520194" y="434975"/>
                </a:lnTo>
                <a:lnTo>
                  <a:pt x="537815" y="434975"/>
                </a:lnTo>
                <a:lnTo>
                  <a:pt x="555796" y="434975"/>
                </a:lnTo>
                <a:lnTo>
                  <a:pt x="560557" y="434975"/>
                </a:lnTo>
                <a:lnTo>
                  <a:pt x="573417" y="434975"/>
                </a:lnTo>
                <a:lnTo>
                  <a:pt x="591398" y="434975"/>
                </a:lnTo>
                <a:lnTo>
                  <a:pt x="609019" y="434975"/>
                </a:lnTo>
                <a:lnTo>
                  <a:pt x="612256" y="434975"/>
                </a:lnTo>
                <a:lnTo>
                  <a:pt x="714027" y="434975"/>
                </a:lnTo>
                <a:lnTo>
                  <a:pt x="716184" y="434975"/>
                </a:lnTo>
                <a:lnTo>
                  <a:pt x="733806" y="434975"/>
                </a:lnTo>
                <a:lnTo>
                  <a:pt x="751786" y="434975"/>
                </a:lnTo>
                <a:lnTo>
                  <a:pt x="763419" y="434975"/>
                </a:lnTo>
                <a:lnTo>
                  <a:pt x="769407" y="434975"/>
                </a:lnTo>
                <a:lnTo>
                  <a:pt x="787388" y="434975"/>
                </a:lnTo>
                <a:lnTo>
                  <a:pt x="805369" y="434975"/>
                </a:lnTo>
                <a:lnTo>
                  <a:pt x="822990" y="434975"/>
                </a:lnTo>
                <a:lnTo>
                  <a:pt x="851759" y="434975"/>
                </a:lnTo>
                <a:cubicBezTo>
                  <a:pt x="862548" y="434975"/>
                  <a:pt x="871179" y="443614"/>
                  <a:pt x="871179" y="454412"/>
                </a:cubicBezTo>
                <a:lnTo>
                  <a:pt x="870459" y="668582"/>
                </a:lnTo>
                <a:lnTo>
                  <a:pt x="860390" y="643385"/>
                </a:lnTo>
                <a:lnTo>
                  <a:pt x="835217" y="643385"/>
                </a:lnTo>
                <a:lnTo>
                  <a:pt x="856794" y="697018"/>
                </a:lnTo>
                <a:lnTo>
                  <a:pt x="870459" y="697018"/>
                </a:lnTo>
                <a:lnTo>
                  <a:pt x="870100" y="814001"/>
                </a:lnTo>
                <a:cubicBezTo>
                  <a:pt x="870100" y="824439"/>
                  <a:pt x="861469" y="833078"/>
                  <a:pt x="850680" y="833078"/>
                </a:cubicBezTo>
                <a:lnTo>
                  <a:pt x="822990" y="833078"/>
                </a:lnTo>
                <a:lnTo>
                  <a:pt x="805369" y="833078"/>
                </a:lnTo>
                <a:lnTo>
                  <a:pt x="787388" y="833078"/>
                </a:lnTo>
                <a:lnTo>
                  <a:pt x="769407" y="833078"/>
                </a:lnTo>
                <a:lnTo>
                  <a:pt x="751786" y="833078"/>
                </a:lnTo>
                <a:lnTo>
                  <a:pt x="733806" y="833078"/>
                </a:lnTo>
                <a:lnTo>
                  <a:pt x="716184" y="833078"/>
                </a:lnTo>
                <a:lnTo>
                  <a:pt x="698204" y="833078"/>
                </a:lnTo>
                <a:lnTo>
                  <a:pt x="680583" y="833078"/>
                </a:lnTo>
                <a:lnTo>
                  <a:pt x="662602" y="833078"/>
                </a:lnTo>
                <a:lnTo>
                  <a:pt x="644981" y="833078"/>
                </a:lnTo>
                <a:lnTo>
                  <a:pt x="627000" y="833078"/>
                </a:lnTo>
                <a:lnTo>
                  <a:pt x="609019" y="833078"/>
                </a:lnTo>
                <a:lnTo>
                  <a:pt x="591398" y="833078"/>
                </a:lnTo>
                <a:lnTo>
                  <a:pt x="573417" y="833078"/>
                </a:lnTo>
                <a:lnTo>
                  <a:pt x="555796" y="833078"/>
                </a:lnTo>
                <a:lnTo>
                  <a:pt x="537815" y="833078"/>
                </a:lnTo>
                <a:lnTo>
                  <a:pt x="520194" y="833078"/>
                </a:lnTo>
                <a:lnTo>
                  <a:pt x="502214" y="833078"/>
                </a:lnTo>
                <a:lnTo>
                  <a:pt x="473444" y="833078"/>
                </a:lnTo>
                <a:cubicBezTo>
                  <a:pt x="463016" y="833078"/>
                  <a:pt x="454025" y="824439"/>
                  <a:pt x="454025" y="814001"/>
                </a:cubicBezTo>
                <a:lnTo>
                  <a:pt x="454744" y="671461"/>
                </a:lnTo>
                <a:lnTo>
                  <a:pt x="464814" y="697018"/>
                </a:lnTo>
                <a:lnTo>
                  <a:pt x="489987" y="697018"/>
                </a:lnTo>
                <a:lnTo>
                  <a:pt x="468410" y="643385"/>
                </a:lnTo>
                <a:lnTo>
                  <a:pt x="454744" y="643385"/>
                </a:lnTo>
                <a:lnTo>
                  <a:pt x="455104" y="454412"/>
                </a:lnTo>
                <a:cubicBezTo>
                  <a:pt x="455104" y="443614"/>
                  <a:pt x="463735" y="434975"/>
                  <a:pt x="474523" y="434975"/>
                </a:cubicBezTo>
                <a:close/>
                <a:moveTo>
                  <a:pt x="20498" y="434975"/>
                </a:moveTo>
                <a:lnTo>
                  <a:pt x="48188" y="434975"/>
                </a:lnTo>
                <a:lnTo>
                  <a:pt x="66169" y="434975"/>
                </a:lnTo>
                <a:lnTo>
                  <a:pt x="83790" y="434975"/>
                </a:lnTo>
                <a:lnTo>
                  <a:pt x="101771" y="434975"/>
                </a:lnTo>
                <a:lnTo>
                  <a:pt x="106225" y="434975"/>
                </a:lnTo>
                <a:lnTo>
                  <a:pt x="119392" y="434975"/>
                </a:lnTo>
                <a:lnTo>
                  <a:pt x="137373" y="434975"/>
                </a:lnTo>
                <a:lnTo>
                  <a:pt x="154994" y="434975"/>
                </a:lnTo>
                <a:lnTo>
                  <a:pt x="158231" y="434975"/>
                </a:lnTo>
                <a:lnTo>
                  <a:pt x="260002" y="434975"/>
                </a:lnTo>
                <a:lnTo>
                  <a:pt x="262159" y="434975"/>
                </a:lnTo>
                <a:lnTo>
                  <a:pt x="280140" y="434975"/>
                </a:lnTo>
                <a:lnTo>
                  <a:pt x="297761" y="434975"/>
                </a:lnTo>
                <a:lnTo>
                  <a:pt x="310566" y="434975"/>
                </a:lnTo>
                <a:lnTo>
                  <a:pt x="315382" y="434975"/>
                </a:lnTo>
                <a:lnTo>
                  <a:pt x="333363" y="434975"/>
                </a:lnTo>
                <a:lnTo>
                  <a:pt x="350984" y="434975"/>
                </a:lnTo>
                <a:lnTo>
                  <a:pt x="368965" y="434975"/>
                </a:lnTo>
                <a:lnTo>
                  <a:pt x="397734" y="434975"/>
                </a:lnTo>
                <a:cubicBezTo>
                  <a:pt x="408523" y="434975"/>
                  <a:pt x="417154" y="443614"/>
                  <a:pt x="417154" y="454412"/>
                </a:cubicBezTo>
                <a:lnTo>
                  <a:pt x="416434" y="668582"/>
                </a:lnTo>
                <a:lnTo>
                  <a:pt x="406365" y="643385"/>
                </a:lnTo>
                <a:lnTo>
                  <a:pt x="381552" y="643385"/>
                </a:lnTo>
                <a:lnTo>
                  <a:pt x="402769" y="697018"/>
                </a:lnTo>
                <a:lnTo>
                  <a:pt x="416434" y="697018"/>
                </a:lnTo>
                <a:lnTo>
                  <a:pt x="416075" y="814001"/>
                </a:lnTo>
                <a:cubicBezTo>
                  <a:pt x="416075" y="824439"/>
                  <a:pt x="407444" y="833078"/>
                  <a:pt x="396655" y="833078"/>
                </a:cubicBezTo>
                <a:lnTo>
                  <a:pt x="368965" y="833078"/>
                </a:lnTo>
                <a:lnTo>
                  <a:pt x="350984" y="833078"/>
                </a:lnTo>
                <a:lnTo>
                  <a:pt x="333363" y="833078"/>
                </a:lnTo>
                <a:lnTo>
                  <a:pt x="315382" y="833078"/>
                </a:lnTo>
                <a:lnTo>
                  <a:pt x="297761" y="833078"/>
                </a:lnTo>
                <a:lnTo>
                  <a:pt x="280140" y="833078"/>
                </a:lnTo>
                <a:lnTo>
                  <a:pt x="262159" y="833078"/>
                </a:lnTo>
                <a:lnTo>
                  <a:pt x="244179" y="833078"/>
                </a:lnTo>
                <a:lnTo>
                  <a:pt x="226198" y="833078"/>
                </a:lnTo>
                <a:lnTo>
                  <a:pt x="208577" y="833078"/>
                </a:lnTo>
                <a:lnTo>
                  <a:pt x="190956" y="833078"/>
                </a:lnTo>
                <a:lnTo>
                  <a:pt x="172975" y="833078"/>
                </a:lnTo>
                <a:lnTo>
                  <a:pt x="154994" y="833078"/>
                </a:lnTo>
                <a:lnTo>
                  <a:pt x="137373" y="833078"/>
                </a:lnTo>
                <a:lnTo>
                  <a:pt x="119392" y="833078"/>
                </a:lnTo>
                <a:lnTo>
                  <a:pt x="101771" y="833078"/>
                </a:lnTo>
                <a:lnTo>
                  <a:pt x="83790" y="833078"/>
                </a:lnTo>
                <a:lnTo>
                  <a:pt x="66169" y="833078"/>
                </a:lnTo>
                <a:lnTo>
                  <a:pt x="48188" y="833078"/>
                </a:lnTo>
                <a:lnTo>
                  <a:pt x="19419" y="833078"/>
                </a:lnTo>
                <a:cubicBezTo>
                  <a:pt x="8631" y="833078"/>
                  <a:pt x="0" y="824439"/>
                  <a:pt x="0" y="814001"/>
                </a:cubicBezTo>
                <a:lnTo>
                  <a:pt x="719" y="671461"/>
                </a:lnTo>
                <a:lnTo>
                  <a:pt x="10788" y="697018"/>
                </a:lnTo>
                <a:lnTo>
                  <a:pt x="35961" y="697018"/>
                </a:lnTo>
                <a:lnTo>
                  <a:pt x="14384" y="643385"/>
                </a:lnTo>
                <a:lnTo>
                  <a:pt x="719" y="643385"/>
                </a:lnTo>
                <a:lnTo>
                  <a:pt x="1079" y="454412"/>
                </a:lnTo>
                <a:cubicBezTo>
                  <a:pt x="1079" y="443614"/>
                  <a:pt x="9709" y="434975"/>
                  <a:pt x="20498" y="434975"/>
                </a:cubicBezTo>
                <a:close/>
                <a:moveTo>
                  <a:pt x="769767" y="351670"/>
                </a:moveTo>
                <a:lnTo>
                  <a:pt x="769767" y="357789"/>
                </a:lnTo>
                <a:lnTo>
                  <a:pt x="787388" y="357789"/>
                </a:lnTo>
                <a:lnTo>
                  <a:pt x="805369" y="357789"/>
                </a:lnTo>
                <a:lnTo>
                  <a:pt x="822990" y="357789"/>
                </a:lnTo>
                <a:lnTo>
                  <a:pt x="832340" y="357789"/>
                </a:lnTo>
                <a:lnTo>
                  <a:pt x="832340" y="351670"/>
                </a:lnTo>
                <a:lnTo>
                  <a:pt x="822990" y="351670"/>
                </a:lnTo>
                <a:lnTo>
                  <a:pt x="805369" y="351670"/>
                </a:lnTo>
                <a:lnTo>
                  <a:pt x="787388" y="351670"/>
                </a:lnTo>
                <a:close/>
                <a:moveTo>
                  <a:pt x="315742" y="351670"/>
                </a:moveTo>
                <a:lnTo>
                  <a:pt x="315742" y="357789"/>
                </a:lnTo>
                <a:lnTo>
                  <a:pt x="333363" y="357789"/>
                </a:lnTo>
                <a:lnTo>
                  <a:pt x="350984" y="357789"/>
                </a:lnTo>
                <a:lnTo>
                  <a:pt x="368965" y="357789"/>
                </a:lnTo>
                <a:lnTo>
                  <a:pt x="378315" y="357789"/>
                </a:lnTo>
                <a:lnTo>
                  <a:pt x="378315" y="351670"/>
                </a:lnTo>
                <a:lnTo>
                  <a:pt x="368965" y="351670"/>
                </a:lnTo>
                <a:lnTo>
                  <a:pt x="350984" y="351670"/>
                </a:lnTo>
                <a:lnTo>
                  <a:pt x="333363" y="351670"/>
                </a:lnTo>
                <a:close/>
                <a:moveTo>
                  <a:pt x="492144" y="343391"/>
                </a:moveTo>
                <a:lnTo>
                  <a:pt x="492144" y="357789"/>
                </a:lnTo>
                <a:lnTo>
                  <a:pt x="502214" y="357789"/>
                </a:lnTo>
                <a:lnTo>
                  <a:pt x="520194" y="357789"/>
                </a:lnTo>
                <a:lnTo>
                  <a:pt x="537815" y="357789"/>
                </a:lnTo>
                <a:lnTo>
                  <a:pt x="555796" y="357789"/>
                </a:lnTo>
                <a:lnTo>
                  <a:pt x="573417" y="357789"/>
                </a:lnTo>
                <a:lnTo>
                  <a:pt x="591398" y="357789"/>
                </a:lnTo>
                <a:lnTo>
                  <a:pt x="609019" y="357789"/>
                </a:lnTo>
                <a:lnTo>
                  <a:pt x="627000" y="357789"/>
                </a:lnTo>
                <a:lnTo>
                  <a:pt x="644981" y="357789"/>
                </a:lnTo>
                <a:lnTo>
                  <a:pt x="657567" y="357789"/>
                </a:lnTo>
                <a:lnTo>
                  <a:pt x="657567" y="343391"/>
                </a:lnTo>
                <a:lnTo>
                  <a:pt x="644981" y="343391"/>
                </a:lnTo>
                <a:lnTo>
                  <a:pt x="627000" y="343391"/>
                </a:lnTo>
                <a:lnTo>
                  <a:pt x="609019" y="343391"/>
                </a:lnTo>
                <a:lnTo>
                  <a:pt x="591398" y="343391"/>
                </a:lnTo>
                <a:lnTo>
                  <a:pt x="573417" y="343391"/>
                </a:lnTo>
                <a:lnTo>
                  <a:pt x="555796" y="343391"/>
                </a:lnTo>
                <a:lnTo>
                  <a:pt x="537815" y="343391"/>
                </a:lnTo>
                <a:lnTo>
                  <a:pt x="520194" y="343391"/>
                </a:lnTo>
                <a:lnTo>
                  <a:pt x="502214" y="343391"/>
                </a:lnTo>
                <a:close/>
                <a:moveTo>
                  <a:pt x="37759" y="343391"/>
                </a:moveTo>
                <a:lnTo>
                  <a:pt x="37759" y="357789"/>
                </a:lnTo>
                <a:lnTo>
                  <a:pt x="48188" y="357789"/>
                </a:lnTo>
                <a:lnTo>
                  <a:pt x="66169" y="357789"/>
                </a:lnTo>
                <a:lnTo>
                  <a:pt x="83790" y="357789"/>
                </a:lnTo>
                <a:lnTo>
                  <a:pt x="101771" y="357789"/>
                </a:lnTo>
                <a:lnTo>
                  <a:pt x="119392" y="357789"/>
                </a:lnTo>
                <a:lnTo>
                  <a:pt x="137373" y="357789"/>
                </a:lnTo>
                <a:lnTo>
                  <a:pt x="154994" y="357789"/>
                </a:lnTo>
                <a:lnTo>
                  <a:pt x="172975" y="357789"/>
                </a:lnTo>
                <a:lnTo>
                  <a:pt x="190956" y="357789"/>
                </a:lnTo>
                <a:lnTo>
                  <a:pt x="203542" y="357789"/>
                </a:lnTo>
                <a:lnTo>
                  <a:pt x="203542" y="343391"/>
                </a:lnTo>
                <a:lnTo>
                  <a:pt x="190956" y="343391"/>
                </a:lnTo>
                <a:lnTo>
                  <a:pt x="172975" y="343391"/>
                </a:lnTo>
                <a:lnTo>
                  <a:pt x="154994" y="343391"/>
                </a:lnTo>
                <a:lnTo>
                  <a:pt x="137373" y="343391"/>
                </a:lnTo>
                <a:lnTo>
                  <a:pt x="119392" y="343391"/>
                </a:lnTo>
                <a:lnTo>
                  <a:pt x="101771" y="343391"/>
                </a:lnTo>
                <a:lnTo>
                  <a:pt x="83790" y="343391"/>
                </a:lnTo>
                <a:lnTo>
                  <a:pt x="66169" y="343391"/>
                </a:lnTo>
                <a:lnTo>
                  <a:pt x="48188" y="343391"/>
                </a:lnTo>
                <a:close/>
                <a:moveTo>
                  <a:pt x="817956" y="304516"/>
                </a:moveTo>
                <a:lnTo>
                  <a:pt x="805369" y="322514"/>
                </a:lnTo>
                <a:lnTo>
                  <a:pt x="803571" y="324673"/>
                </a:lnTo>
                <a:lnTo>
                  <a:pt x="805369" y="324673"/>
                </a:lnTo>
                <a:lnTo>
                  <a:pt x="810763" y="324673"/>
                </a:lnTo>
                <a:lnTo>
                  <a:pt x="810763" y="344471"/>
                </a:lnTo>
                <a:lnTo>
                  <a:pt x="822990" y="344471"/>
                </a:lnTo>
                <a:lnTo>
                  <a:pt x="825148" y="344471"/>
                </a:lnTo>
                <a:lnTo>
                  <a:pt x="825148" y="324673"/>
                </a:lnTo>
                <a:lnTo>
                  <a:pt x="832340" y="324673"/>
                </a:lnTo>
                <a:lnTo>
                  <a:pt x="822990" y="311715"/>
                </a:lnTo>
                <a:close/>
                <a:moveTo>
                  <a:pt x="784152" y="304516"/>
                </a:moveTo>
                <a:lnTo>
                  <a:pt x="769767" y="324673"/>
                </a:lnTo>
                <a:lnTo>
                  <a:pt x="776959" y="324673"/>
                </a:lnTo>
                <a:lnTo>
                  <a:pt x="776959" y="344471"/>
                </a:lnTo>
                <a:lnTo>
                  <a:pt x="787388" y="344471"/>
                </a:lnTo>
                <a:lnTo>
                  <a:pt x="791344" y="344471"/>
                </a:lnTo>
                <a:lnTo>
                  <a:pt x="791344" y="324673"/>
                </a:lnTo>
                <a:lnTo>
                  <a:pt x="798536" y="324673"/>
                </a:lnTo>
                <a:lnTo>
                  <a:pt x="787388" y="309196"/>
                </a:lnTo>
                <a:close/>
                <a:moveTo>
                  <a:pt x="492144" y="304516"/>
                </a:moveTo>
                <a:lnTo>
                  <a:pt x="492144" y="319274"/>
                </a:lnTo>
                <a:lnTo>
                  <a:pt x="502214" y="319274"/>
                </a:lnTo>
                <a:lnTo>
                  <a:pt x="520194" y="319274"/>
                </a:lnTo>
                <a:lnTo>
                  <a:pt x="537815" y="319274"/>
                </a:lnTo>
                <a:lnTo>
                  <a:pt x="555796" y="319274"/>
                </a:lnTo>
                <a:lnTo>
                  <a:pt x="573417" y="319274"/>
                </a:lnTo>
                <a:lnTo>
                  <a:pt x="591398" y="319274"/>
                </a:lnTo>
                <a:lnTo>
                  <a:pt x="609019" y="319274"/>
                </a:lnTo>
                <a:lnTo>
                  <a:pt x="627000" y="319274"/>
                </a:lnTo>
                <a:lnTo>
                  <a:pt x="644981" y="319274"/>
                </a:lnTo>
                <a:lnTo>
                  <a:pt x="657567" y="319274"/>
                </a:lnTo>
                <a:lnTo>
                  <a:pt x="657567" y="304516"/>
                </a:lnTo>
                <a:lnTo>
                  <a:pt x="644981" y="304516"/>
                </a:lnTo>
                <a:lnTo>
                  <a:pt x="627000" y="304516"/>
                </a:lnTo>
                <a:lnTo>
                  <a:pt x="609019" y="304516"/>
                </a:lnTo>
                <a:lnTo>
                  <a:pt x="591398" y="304516"/>
                </a:lnTo>
                <a:lnTo>
                  <a:pt x="573417" y="304516"/>
                </a:lnTo>
                <a:lnTo>
                  <a:pt x="555796" y="304516"/>
                </a:lnTo>
                <a:lnTo>
                  <a:pt x="537815" y="304516"/>
                </a:lnTo>
                <a:lnTo>
                  <a:pt x="520194" y="304516"/>
                </a:lnTo>
                <a:lnTo>
                  <a:pt x="502214" y="304516"/>
                </a:lnTo>
                <a:close/>
                <a:moveTo>
                  <a:pt x="363931" y="304516"/>
                </a:moveTo>
                <a:lnTo>
                  <a:pt x="350984" y="322514"/>
                </a:lnTo>
                <a:lnTo>
                  <a:pt x="349546" y="324673"/>
                </a:lnTo>
                <a:lnTo>
                  <a:pt x="350984" y="324673"/>
                </a:lnTo>
                <a:lnTo>
                  <a:pt x="356738" y="324673"/>
                </a:lnTo>
                <a:lnTo>
                  <a:pt x="356738" y="344471"/>
                </a:lnTo>
                <a:lnTo>
                  <a:pt x="368965" y="344471"/>
                </a:lnTo>
                <a:lnTo>
                  <a:pt x="371123" y="344471"/>
                </a:lnTo>
                <a:lnTo>
                  <a:pt x="371123" y="324673"/>
                </a:lnTo>
                <a:lnTo>
                  <a:pt x="378315" y="324673"/>
                </a:lnTo>
                <a:lnTo>
                  <a:pt x="368965" y="311715"/>
                </a:lnTo>
                <a:close/>
                <a:moveTo>
                  <a:pt x="330127" y="304516"/>
                </a:moveTo>
                <a:lnTo>
                  <a:pt x="315742" y="324673"/>
                </a:lnTo>
                <a:lnTo>
                  <a:pt x="322934" y="324673"/>
                </a:lnTo>
                <a:lnTo>
                  <a:pt x="322934" y="344471"/>
                </a:lnTo>
                <a:lnTo>
                  <a:pt x="333363" y="344471"/>
                </a:lnTo>
                <a:lnTo>
                  <a:pt x="337319" y="344471"/>
                </a:lnTo>
                <a:lnTo>
                  <a:pt x="337319" y="324673"/>
                </a:lnTo>
                <a:lnTo>
                  <a:pt x="344511" y="324673"/>
                </a:lnTo>
                <a:lnTo>
                  <a:pt x="333363" y="309196"/>
                </a:lnTo>
                <a:close/>
                <a:moveTo>
                  <a:pt x="37759" y="304516"/>
                </a:moveTo>
                <a:lnTo>
                  <a:pt x="37759" y="319274"/>
                </a:lnTo>
                <a:lnTo>
                  <a:pt x="48188" y="319274"/>
                </a:lnTo>
                <a:lnTo>
                  <a:pt x="66169" y="319274"/>
                </a:lnTo>
                <a:lnTo>
                  <a:pt x="83790" y="319274"/>
                </a:lnTo>
                <a:lnTo>
                  <a:pt x="101771" y="319274"/>
                </a:lnTo>
                <a:lnTo>
                  <a:pt x="119392" y="319274"/>
                </a:lnTo>
                <a:lnTo>
                  <a:pt x="137373" y="319274"/>
                </a:lnTo>
                <a:lnTo>
                  <a:pt x="154994" y="319274"/>
                </a:lnTo>
                <a:lnTo>
                  <a:pt x="172975" y="319274"/>
                </a:lnTo>
                <a:lnTo>
                  <a:pt x="190956" y="319274"/>
                </a:lnTo>
                <a:lnTo>
                  <a:pt x="203542" y="319274"/>
                </a:lnTo>
                <a:lnTo>
                  <a:pt x="203542" y="304516"/>
                </a:lnTo>
                <a:lnTo>
                  <a:pt x="190956" y="304516"/>
                </a:lnTo>
                <a:lnTo>
                  <a:pt x="172975" y="304516"/>
                </a:lnTo>
                <a:lnTo>
                  <a:pt x="154994" y="304516"/>
                </a:lnTo>
                <a:lnTo>
                  <a:pt x="137373" y="304516"/>
                </a:lnTo>
                <a:lnTo>
                  <a:pt x="119392" y="304516"/>
                </a:lnTo>
                <a:lnTo>
                  <a:pt x="101771" y="304516"/>
                </a:lnTo>
                <a:lnTo>
                  <a:pt x="83790" y="304516"/>
                </a:lnTo>
                <a:lnTo>
                  <a:pt x="66169" y="304516"/>
                </a:lnTo>
                <a:lnTo>
                  <a:pt x="48188" y="304516"/>
                </a:lnTo>
                <a:close/>
                <a:moveTo>
                  <a:pt x="799615" y="208410"/>
                </a:moveTo>
                <a:lnTo>
                  <a:pt x="805369" y="222088"/>
                </a:lnTo>
                <a:lnTo>
                  <a:pt x="821192" y="262042"/>
                </a:lnTo>
                <a:lnTo>
                  <a:pt x="822990" y="262042"/>
                </a:lnTo>
                <a:lnTo>
                  <a:pt x="846365" y="262042"/>
                </a:lnTo>
                <a:lnTo>
                  <a:pt x="824788" y="208410"/>
                </a:lnTo>
                <a:lnTo>
                  <a:pt x="822990" y="208410"/>
                </a:lnTo>
                <a:lnTo>
                  <a:pt x="805369" y="208410"/>
                </a:lnTo>
                <a:close/>
                <a:moveTo>
                  <a:pt x="764013" y="208410"/>
                </a:moveTo>
                <a:lnTo>
                  <a:pt x="769407" y="222088"/>
                </a:lnTo>
                <a:lnTo>
                  <a:pt x="785590" y="262042"/>
                </a:lnTo>
                <a:lnTo>
                  <a:pt x="787388" y="262042"/>
                </a:lnTo>
                <a:lnTo>
                  <a:pt x="805369" y="262042"/>
                </a:lnTo>
                <a:lnTo>
                  <a:pt x="810763" y="262042"/>
                </a:lnTo>
                <a:lnTo>
                  <a:pt x="805369" y="248364"/>
                </a:lnTo>
                <a:lnTo>
                  <a:pt x="789186" y="208410"/>
                </a:lnTo>
                <a:lnTo>
                  <a:pt x="787388" y="208410"/>
                </a:lnTo>
                <a:lnTo>
                  <a:pt x="769407" y="208410"/>
                </a:lnTo>
                <a:close/>
                <a:moveTo>
                  <a:pt x="728411" y="208410"/>
                </a:moveTo>
                <a:lnTo>
                  <a:pt x="733806" y="222088"/>
                </a:lnTo>
                <a:lnTo>
                  <a:pt x="749988" y="262042"/>
                </a:lnTo>
                <a:lnTo>
                  <a:pt x="751786" y="262042"/>
                </a:lnTo>
                <a:lnTo>
                  <a:pt x="769407" y="262042"/>
                </a:lnTo>
                <a:lnTo>
                  <a:pt x="774802" y="262042"/>
                </a:lnTo>
                <a:lnTo>
                  <a:pt x="769407" y="248364"/>
                </a:lnTo>
                <a:lnTo>
                  <a:pt x="753584" y="208410"/>
                </a:lnTo>
                <a:lnTo>
                  <a:pt x="751786" y="208410"/>
                </a:lnTo>
                <a:lnTo>
                  <a:pt x="733806" y="208410"/>
                </a:lnTo>
                <a:close/>
                <a:moveTo>
                  <a:pt x="692809" y="208410"/>
                </a:moveTo>
                <a:lnTo>
                  <a:pt x="698204" y="222088"/>
                </a:lnTo>
                <a:lnTo>
                  <a:pt x="714386" y="262042"/>
                </a:lnTo>
                <a:lnTo>
                  <a:pt x="716184" y="262042"/>
                </a:lnTo>
                <a:lnTo>
                  <a:pt x="733806" y="262042"/>
                </a:lnTo>
                <a:lnTo>
                  <a:pt x="739559" y="262042"/>
                </a:lnTo>
                <a:lnTo>
                  <a:pt x="733806" y="248364"/>
                </a:lnTo>
                <a:lnTo>
                  <a:pt x="717983" y="208410"/>
                </a:lnTo>
                <a:lnTo>
                  <a:pt x="716184" y="208410"/>
                </a:lnTo>
                <a:lnTo>
                  <a:pt x="698204" y="208410"/>
                </a:lnTo>
                <a:close/>
                <a:moveTo>
                  <a:pt x="657208" y="208410"/>
                </a:moveTo>
                <a:lnTo>
                  <a:pt x="662602" y="221728"/>
                </a:lnTo>
                <a:lnTo>
                  <a:pt x="678784" y="262042"/>
                </a:lnTo>
                <a:lnTo>
                  <a:pt x="680583" y="262042"/>
                </a:lnTo>
                <a:lnTo>
                  <a:pt x="698204" y="262042"/>
                </a:lnTo>
                <a:lnTo>
                  <a:pt x="703958" y="262042"/>
                </a:lnTo>
                <a:lnTo>
                  <a:pt x="698204" y="248364"/>
                </a:lnTo>
                <a:lnTo>
                  <a:pt x="682381" y="208410"/>
                </a:lnTo>
                <a:lnTo>
                  <a:pt x="680583" y="208410"/>
                </a:lnTo>
                <a:lnTo>
                  <a:pt x="662602" y="208410"/>
                </a:lnTo>
                <a:close/>
                <a:moveTo>
                  <a:pt x="621246" y="208410"/>
                </a:moveTo>
                <a:lnTo>
                  <a:pt x="627000" y="222088"/>
                </a:lnTo>
                <a:lnTo>
                  <a:pt x="643183" y="262042"/>
                </a:lnTo>
                <a:lnTo>
                  <a:pt x="644981" y="262042"/>
                </a:lnTo>
                <a:lnTo>
                  <a:pt x="662602" y="262042"/>
                </a:lnTo>
                <a:lnTo>
                  <a:pt x="667996" y="262042"/>
                </a:lnTo>
                <a:lnTo>
                  <a:pt x="662602" y="248364"/>
                </a:lnTo>
                <a:lnTo>
                  <a:pt x="646419" y="208410"/>
                </a:lnTo>
                <a:lnTo>
                  <a:pt x="644981" y="208410"/>
                </a:lnTo>
                <a:lnTo>
                  <a:pt x="627000" y="208410"/>
                </a:lnTo>
                <a:close/>
                <a:moveTo>
                  <a:pt x="586004" y="208410"/>
                </a:moveTo>
                <a:lnTo>
                  <a:pt x="591398" y="222088"/>
                </a:lnTo>
                <a:lnTo>
                  <a:pt x="607581" y="262042"/>
                </a:lnTo>
                <a:lnTo>
                  <a:pt x="609019" y="262042"/>
                </a:lnTo>
                <a:lnTo>
                  <a:pt x="627000" y="262042"/>
                </a:lnTo>
                <a:lnTo>
                  <a:pt x="632754" y="262042"/>
                </a:lnTo>
                <a:lnTo>
                  <a:pt x="627000" y="248364"/>
                </a:lnTo>
                <a:lnTo>
                  <a:pt x="610817" y="208410"/>
                </a:lnTo>
                <a:lnTo>
                  <a:pt x="609019" y="208410"/>
                </a:lnTo>
                <a:lnTo>
                  <a:pt x="591398" y="208410"/>
                </a:lnTo>
                <a:close/>
                <a:moveTo>
                  <a:pt x="550402" y="208410"/>
                </a:moveTo>
                <a:lnTo>
                  <a:pt x="555796" y="222088"/>
                </a:lnTo>
                <a:lnTo>
                  <a:pt x="571979" y="262042"/>
                </a:lnTo>
                <a:lnTo>
                  <a:pt x="573417" y="262042"/>
                </a:lnTo>
                <a:lnTo>
                  <a:pt x="591398" y="262042"/>
                </a:lnTo>
                <a:lnTo>
                  <a:pt x="596792" y="262042"/>
                </a:lnTo>
                <a:lnTo>
                  <a:pt x="591398" y="248364"/>
                </a:lnTo>
                <a:lnTo>
                  <a:pt x="575575" y="208410"/>
                </a:lnTo>
                <a:lnTo>
                  <a:pt x="573417" y="208410"/>
                </a:lnTo>
                <a:lnTo>
                  <a:pt x="555796" y="208410"/>
                </a:lnTo>
                <a:close/>
                <a:moveTo>
                  <a:pt x="514440" y="208410"/>
                </a:moveTo>
                <a:lnTo>
                  <a:pt x="520194" y="222088"/>
                </a:lnTo>
                <a:lnTo>
                  <a:pt x="536017" y="262042"/>
                </a:lnTo>
                <a:lnTo>
                  <a:pt x="537815" y="262042"/>
                </a:lnTo>
                <a:lnTo>
                  <a:pt x="555796" y="262042"/>
                </a:lnTo>
                <a:lnTo>
                  <a:pt x="561190" y="262042"/>
                </a:lnTo>
                <a:lnTo>
                  <a:pt x="555796" y="248364"/>
                </a:lnTo>
                <a:lnTo>
                  <a:pt x="539613" y="208410"/>
                </a:lnTo>
                <a:lnTo>
                  <a:pt x="537815" y="208410"/>
                </a:lnTo>
                <a:lnTo>
                  <a:pt x="520194" y="208410"/>
                </a:lnTo>
                <a:close/>
                <a:moveTo>
                  <a:pt x="479198" y="208410"/>
                </a:moveTo>
                <a:lnTo>
                  <a:pt x="500415" y="262042"/>
                </a:lnTo>
                <a:lnTo>
                  <a:pt x="502214" y="262042"/>
                </a:lnTo>
                <a:lnTo>
                  <a:pt x="520194" y="262042"/>
                </a:lnTo>
                <a:lnTo>
                  <a:pt x="525589" y="262042"/>
                </a:lnTo>
                <a:lnTo>
                  <a:pt x="520194" y="248364"/>
                </a:lnTo>
                <a:lnTo>
                  <a:pt x="504012" y="208410"/>
                </a:lnTo>
                <a:lnTo>
                  <a:pt x="502214" y="208410"/>
                </a:lnTo>
                <a:close/>
                <a:moveTo>
                  <a:pt x="345590" y="208410"/>
                </a:moveTo>
                <a:lnTo>
                  <a:pt x="350984" y="222088"/>
                </a:lnTo>
                <a:lnTo>
                  <a:pt x="367167" y="262042"/>
                </a:lnTo>
                <a:lnTo>
                  <a:pt x="368965" y="262042"/>
                </a:lnTo>
                <a:lnTo>
                  <a:pt x="392340" y="262042"/>
                </a:lnTo>
                <a:lnTo>
                  <a:pt x="370763" y="208410"/>
                </a:lnTo>
                <a:lnTo>
                  <a:pt x="368965" y="208410"/>
                </a:lnTo>
                <a:lnTo>
                  <a:pt x="350984" y="208410"/>
                </a:lnTo>
                <a:close/>
                <a:moveTo>
                  <a:pt x="309988" y="208410"/>
                </a:moveTo>
                <a:lnTo>
                  <a:pt x="315382" y="222088"/>
                </a:lnTo>
                <a:lnTo>
                  <a:pt x="331565" y="262042"/>
                </a:lnTo>
                <a:lnTo>
                  <a:pt x="333363" y="262042"/>
                </a:lnTo>
                <a:lnTo>
                  <a:pt x="350984" y="262042"/>
                </a:lnTo>
                <a:lnTo>
                  <a:pt x="356738" y="262042"/>
                </a:lnTo>
                <a:lnTo>
                  <a:pt x="350984" y="248364"/>
                </a:lnTo>
                <a:lnTo>
                  <a:pt x="335161" y="208410"/>
                </a:lnTo>
                <a:lnTo>
                  <a:pt x="333363" y="208410"/>
                </a:lnTo>
                <a:lnTo>
                  <a:pt x="315382" y="208410"/>
                </a:lnTo>
                <a:close/>
                <a:moveTo>
                  <a:pt x="274386" y="208410"/>
                </a:moveTo>
                <a:lnTo>
                  <a:pt x="280140" y="222088"/>
                </a:lnTo>
                <a:lnTo>
                  <a:pt x="295963" y="262042"/>
                </a:lnTo>
                <a:lnTo>
                  <a:pt x="297761" y="262042"/>
                </a:lnTo>
                <a:lnTo>
                  <a:pt x="315382" y="262042"/>
                </a:lnTo>
                <a:lnTo>
                  <a:pt x="321136" y="262042"/>
                </a:lnTo>
                <a:lnTo>
                  <a:pt x="315382" y="248364"/>
                </a:lnTo>
                <a:lnTo>
                  <a:pt x="299559" y="208410"/>
                </a:lnTo>
                <a:lnTo>
                  <a:pt x="297761" y="208410"/>
                </a:lnTo>
                <a:lnTo>
                  <a:pt x="280140" y="208410"/>
                </a:lnTo>
                <a:close/>
                <a:moveTo>
                  <a:pt x="238784" y="208410"/>
                </a:moveTo>
                <a:lnTo>
                  <a:pt x="244179" y="222088"/>
                </a:lnTo>
                <a:lnTo>
                  <a:pt x="260361" y="262042"/>
                </a:lnTo>
                <a:lnTo>
                  <a:pt x="262159" y="262042"/>
                </a:lnTo>
                <a:lnTo>
                  <a:pt x="280140" y="262042"/>
                </a:lnTo>
                <a:lnTo>
                  <a:pt x="285534" y="262042"/>
                </a:lnTo>
                <a:lnTo>
                  <a:pt x="280140" y="248364"/>
                </a:lnTo>
                <a:lnTo>
                  <a:pt x="263598" y="208410"/>
                </a:lnTo>
                <a:lnTo>
                  <a:pt x="262159" y="208410"/>
                </a:lnTo>
                <a:lnTo>
                  <a:pt x="244179" y="208410"/>
                </a:lnTo>
                <a:close/>
                <a:moveTo>
                  <a:pt x="203183" y="208410"/>
                </a:moveTo>
                <a:lnTo>
                  <a:pt x="208577" y="221728"/>
                </a:lnTo>
                <a:lnTo>
                  <a:pt x="224759" y="262042"/>
                </a:lnTo>
                <a:lnTo>
                  <a:pt x="226198" y="262042"/>
                </a:lnTo>
                <a:lnTo>
                  <a:pt x="244179" y="262042"/>
                </a:lnTo>
                <a:lnTo>
                  <a:pt x="249933" y="262042"/>
                </a:lnTo>
                <a:lnTo>
                  <a:pt x="244179" y="248364"/>
                </a:lnTo>
                <a:lnTo>
                  <a:pt x="228356" y="208410"/>
                </a:lnTo>
                <a:lnTo>
                  <a:pt x="226198" y="208410"/>
                </a:lnTo>
                <a:lnTo>
                  <a:pt x="208577" y="208410"/>
                </a:lnTo>
                <a:close/>
                <a:moveTo>
                  <a:pt x="167581" y="208410"/>
                </a:moveTo>
                <a:lnTo>
                  <a:pt x="172975" y="222088"/>
                </a:lnTo>
                <a:lnTo>
                  <a:pt x="189158" y="262042"/>
                </a:lnTo>
                <a:lnTo>
                  <a:pt x="190956" y="262042"/>
                </a:lnTo>
                <a:lnTo>
                  <a:pt x="208577" y="262042"/>
                </a:lnTo>
                <a:lnTo>
                  <a:pt x="213971" y="262042"/>
                </a:lnTo>
                <a:lnTo>
                  <a:pt x="208577" y="248364"/>
                </a:lnTo>
                <a:lnTo>
                  <a:pt x="192754" y="208410"/>
                </a:lnTo>
                <a:lnTo>
                  <a:pt x="190956" y="208410"/>
                </a:lnTo>
                <a:lnTo>
                  <a:pt x="172975" y="208410"/>
                </a:lnTo>
                <a:close/>
                <a:moveTo>
                  <a:pt x="131979" y="208410"/>
                </a:moveTo>
                <a:lnTo>
                  <a:pt x="137373" y="222088"/>
                </a:lnTo>
                <a:lnTo>
                  <a:pt x="153556" y="262042"/>
                </a:lnTo>
                <a:lnTo>
                  <a:pt x="154994" y="262042"/>
                </a:lnTo>
                <a:lnTo>
                  <a:pt x="172975" y="262042"/>
                </a:lnTo>
                <a:lnTo>
                  <a:pt x="178369" y="262042"/>
                </a:lnTo>
                <a:lnTo>
                  <a:pt x="172975" y="248364"/>
                </a:lnTo>
                <a:lnTo>
                  <a:pt x="156792" y="208410"/>
                </a:lnTo>
                <a:lnTo>
                  <a:pt x="154994" y="208410"/>
                </a:lnTo>
                <a:lnTo>
                  <a:pt x="137373" y="208410"/>
                </a:lnTo>
                <a:close/>
                <a:moveTo>
                  <a:pt x="96017" y="208410"/>
                </a:moveTo>
                <a:lnTo>
                  <a:pt x="101771" y="222088"/>
                </a:lnTo>
                <a:lnTo>
                  <a:pt x="117594" y="262042"/>
                </a:lnTo>
                <a:lnTo>
                  <a:pt x="119392" y="262042"/>
                </a:lnTo>
                <a:lnTo>
                  <a:pt x="137373" y="262042"/>
                </a:lnTo>
                <a:lnTo>
                  <a:pt x="142767" y="262042"/>
                </a:lnTo>
                <a:lnTo>
                  <a:pt x="137373" y="248364"/>
                </a:lnTo>
                <a:lnTo>
                  <a:pt x="121190" y="208410"/>
                </a:lnTo>
                <a:lnTo>
                  <a:pt x="119392" y="208410"/>
                </a:lnTo>
                <a:lnTo>
                  <a:pt x="101771" y="208410"/>
                </a:lnTo>
                <a:close/>
                <a:moveTo>
                  <a:pt x="60415" y="208410"/>
                </a:moveTo>
                <a:lnTo>
                  <a:pt x="66169" y="222088"/>
                </a:lnTo>
                <a:lnTo>
                  <a:pt x="81992" y="262042"/>
                </a:lnTo>
                <a:lnTo>
                  <a:pt x="83790" y="262042"/>
                </a:lnTo>
                <a:lnTo>
                  <a:pt x="101771" y="262042"/>
                </a:lnTo>
                <a:lnTo>
                  <a:pt x="107165" y="262042"/>
                </a:lnTo>
                <a:lnTo>
                  <a:pt x="101771" y="248364"/>
                </a:lnTo>
                <a:lnTo>
                  <a:pt x="85588" y="208410"/>
                </a:lnTo>
                <a:lnTo>
                  <a:pt x="83790" y="208410"/>
                </a:lnTo>
                <a:lnTo>
                  <a:pt x="66169" y="208410"/>
                </a:lnTo>
                <a:close/>
                <a:moveTo>
                  <a:pt x="24813" y="208410"/>
                </a:moveTo>
                <a:lnTo>
                  <a:pt x="46390" y="262042"/>
                </a:lnTo>
                <a:lnTo>
                  <a:pt x="48188" y="262042"/>
                </a:lnTo>
                <a:lnTo>
                  <a:pt x="66169" y="262042"/>
                </a:lnTo>
                <a:lnTo>
                  <a:pt x="71563" y="262042"/>
                </a:lnTo>
                <a:lnTo>
                  <a:pt x="66169" y="248364"/>
                </a:lnTo>
                <a:lnTo>
                  <a:pt x="49986" y="208410"/>
                </a:lnTo>
                <a:lnTo>
                  <a:pt x="48188" y="208410"/>
                </a:lnTo>
                <a:close/>
                <a:moveTo>
                  <a:pt x="612256" y="18704"/>
                </a:moveTo>
                <a:lnTo>
                  <a:pt x="612256" y="111584"/>
                </a:lnTo>
                <a:lnTo>
                  <a:pt x="612256" y="112304"/>
                </a:lnTo>
                <a:lnTo>
                  <a:pt x="620886" y="125262"/>
                </a:lnTo>
                <a:lnTo>
                  <a:pt x="627000" y="115543"/>
                </a:lnTo>
                <a:lnTo>
                  <a:pt x="629158" y="112304"/>
                </a:lnTo>
                <a:lnTo>
                  <a:pt x="637788" y="125262"/>
                </a:lnTo>
                <a:lnTo>
                  <a:pt x="644981" y="114463"/>
                </a:lnTo>
                <a:lnTo>
                  <a:pt x="646060" y="112304"/>
                </a:lnTo>
                <a:lnTo>
                  <a:pt x="654690" y="125262"/>
                </a:lnTo>
                <a:lnTo>
                  <a:pt x="662602" y="113024"/>
                </a:lnTo>
                <a:lnTo>
                  <a:pt x="663321" y="112304"/>
                </a:lnTo>
                <a:lnTo>
                  <a:pt x="671592" y="125262"/>
                </a:lnTo>
                <a:lnTo>
                  <a:pt x="680223" y="112304"/>
                </a:lnTo>
                <a:lnTo>
                  <a:pt x="680583" y="112664"/>
                </a:lnTo>
                <a:lnTo>
                  <a:pt x="688494" y="125262"/>
                </a:lnTo>
                <a:lnTo>
                  <a:pt x="697125" y="112304"/>
                </a:lnTo>
                <a:lnTo>
                  <a:pt x="698204" y="114104"/>
                </a:lnTo>
                <a:lnTo>
                  <a:pt x="705396" y="125262"/>
                </a:lnTo>
                <a:lnTo>
                  <a:pt x="714027" y="112304"/>
                </a:lnTo>
                <a:lnTo>
                  <a:pt x="714027" y="18704"/>
                </a:lnTo>
                <a:close/>
                <a:moveTo>
                  <a:pt x="158231" y="18704"/>
                </a:moveTo>
                <a:lnTo>
                  <a:pt x="158231" y="111584"/>
                </a:lnTo>
                <a:lnTo>
                  <a:pt x="158231" y="112304"/>
                </a:lnTo>
                <a:lnTo>
                  <a:pt x="166861" y="125262"/>
                </a:lnTo>
                <a:lnTo>
                  <a:pt x="172975" y="115543"/>
                </a:lnTo>
                <a:lnTo>
                  <a:pt x="175133" y="112304"/>
                </a:lnTo>
                <a:lnTo>
                  <a:pt x="183763" y="125262"/>
                </a:lnTo>
                <a:lnTo>
                  <a:pt x="190956" y="114463"/>
                </a:lnTo>
                <a:lnTo>
                  <a:pt x="192035" y="112304"/>
                </a:lnTo>
                <a:lnTo>
                  <a:pt x="200665" y="125262"/>
                </a:lnTo>
                <a:lnTo>
                  <a:pt x="208577" y="113024"/>
                </a:lnTo>
                <a:lnTo>
                  <a:pt x="208936" y="112304"/>
                </a:lnTo>
                <a:lnTo>
                  <a:pt x="217567" y="125262"/>
                </a:lnTo>
                <a:lnTo>
                  <a:pt x="225838" y="112304"/>
                </a:lnTo>
                <a:lnTo>
                  <a:pt x="226198" y="112664"/>
                </a:lnTo>
                <a:lnTo>
                  <a:pt x="234469" y="125262"/>
                </a:lnTo>
                <a:lnTo>
                  <a:pt x="243100" y="112304"/>
                </a:lnTo>
                <a:lnTo>
                  <a:pt x="244179" y="114104"/>
                </a:lnTo>
                <a:lnTo>
                  <a:pt x="251371" y="125262"/>
                </a:lnTo>
                <a:lnTo>
                  <a:pt x="260002" y="112304"/>
                </a:lnTo>
                <a:lnTo>
                  <a:pt x="260002" y="18704"/>
                </a:lnTo>
                <a:close/>
                <a:moveTo>
                  <a:pt x="474523" y="0"/>
                </a:moveTo>
                <a:lnTo>
                  <a:pt x="502214" y="0"/>
                </a:lnTo>
                <a:lnTo>
                  <a:pt x="520194" y="0"/>
                </a:lnTo>
                <a:lnTo>
                  <a:pt x="537815" y="0"/>
                </a:lnTo>
                <a:lnTo>
                  <a:pt x="555796" y="0"/>
                </a:lnTo>
                <a:lnTo>
                  <a:pt x="560557" y="0"/>
                </a:lnTo>
                <a:lnTo>
                  <a:pt x="573417" y="0"/>
                </a:lnTo>
                <a:lnTo>
                  <a:pt x="591398" y="0"/>
                </a:lnTo>
                <a:lnTo>
                  <a:pt x="609019" y="0"/>
                </a:lnTo>
                <a:lnTo>
                  <a:pt x="612256" y="0"/>
                </a:lnTo>
                <a:lnTo>
                  <a:pt x="714027" y="0"/>
                </a:lnTo>
                <a:lnTo>
                  <a:pt x="716184" y="0"/>
                </a:lnTo>
                <a:lnTo>
                  <a:pt x="733806" y="0"/>
                </a:lnTo>
                <a:lnTo>
                  <a:pt x="751786" y="0"/>
                </a:lnTo>
                <a:lnTo>
                  <a:pt x="763419" y="0"/>
                </a:lnTo>
                <a:lnTo>
                  <a:pt x="769407" y="0"/>
                </a:lnTo>
                <a:lnTo>
                  <a:pt x="787388" y="0"/>
                </a:lnTo>
                <a:lnTo>
                  <a:pt x="805369" y="0"/>
                </a:lnTo>
                <a:lnTo>
                  <a:pt x="822990" y="0"/>
                </a:lnTo>
                <a:lnTo>
                  <a:pt x="851759" y="0"/>
                </a:lnTo>
                <a:cubicBezTo>
                  <a:pt x="862548" y="0"/>
                  <a:pt x="871179" y="8999"/>
                  <a:pt x="871179" y="19797"/>
                </a:cubicBezTo>
                <a:lnTo>
                  <a:pt x="870459" y="233606"/>
                </a:lnTo>
                <a:lnTo>
                  <a:pt x="860390" y="208410"/>
                </a:lnTo>
                <a:lnTo>
                  <a:pt x="835217" y="208410"/>
                </a:lnTo>
                <a:lnTo>
                  <a:pt x="856794" y="262042"/>
                </a:lnTo>
                <a:lnTo>
                  <a:pt x="870459" y="262042"/>
                </a:lnTo>
                <a:lnTo>
                  <a:pt x="870100" y="378666"/>
                </a:lnTo>
                <a:cubicBezTo>
                  <a:pt x="870100" y="389464"/>
                  <a:pt x="861469" y="398103"/>
                  <a:pt x="850680" y="398103"/>
                </a:cubicBezTo>
                <a:lnTo>
                  <a:pt x="822990" y="398103"/>
                </a:lnTo>
                <a:lnTo>
                  <a:pt x="805369" y="398103"/>
                </a:lnTo>
                <a:lnTo>
                  <a:pt x="787388" y="398103"/>
                </a:lnTo>
                <a:lnTo>
                  <a:pt x="769407" y="398103"/>
                </a:lnTo>
                <a:lnTo>
                  <a:pt x="751786" y="398103"/>
                </a:lnTo>
                <a:lnTo>
                  <a:pt x="733806" y="398103"/>
                </a:lnTo>
                <a:lnTo>
                  <a:pt x="716184" y="398103"/>
                </a:lnTo>
                <a:lnTo>
                  <a:pt x="698204" y="398103"/>
                </a:lnTo>
                <a:lnTo>
                  <a:pt x="680583" y="398103"/>
                </a:lnTo>
                <a:lnTo>
                  <a:pt x="662602" y="398103"/>
                </a:lnTo>
                <a:lnTo>
                  <a:pt x="644981" y="398103"/>
                </a:lnTo>
                <a:lnTo>
                  <a:pt x="627000" y="398103"/>
                </a:lnTo>
                <a:lnTo>
                  <a:pt x="609019" y="398103"/>
                </a:lnTo>
                <a:lnTo>
                  <a:pt x="591398" y="398103"/>
                </a:lnTo>
                <a:lnTo>
                  <a:pt x="573417" y="398103"/>
                </a:lnTo>
                <a:lnTo>
                  <a:pt x="555796" y="398103"/>
                </a:lnTo>
                <a:lnTo>
                  <a:pt x="537815" y="398103"/>
                </a:lnTo>
                <a:lnTo>
                  <a:pt x="520194" y="398103"/>
                </a:lnTo>
                <a:lnTo>
                  <a:pt x="502214" y="398103"/>
                </a:lnTo>
                <a:lnTo>
                  <a:pt x="473444" y="398103"/>
                </a:lnTo>
                <a:cubicBezTo>
                  <a:pt x="463016" y="398103"/>
                  <a:pt x="454025" y="389464"/>
                  <a:pt x="454025" y="378666"/>
                </a:cubicBezTo>
                <a:lnTo>
                  <a:pt x="454744" y="236126"/>
                </a:lnTo>
                <a:lnTo>
                  <a:pt x="464814" y="262042"/>
                </a:lnTo>
                <a:lnTo>
                  <a:pt x="489987" y="262042"/>
                </a:lnTo>
                <a:lnTo>
                  <a:pt x="468410" y="208410"/>
                </a:lnTo>
                <a:lnTo>
                  <a:pt x="454744" y="208410"/>
                </a:lnTo>
                <a:lnTo>
                  <a:pt x="455104" y="19797"/>
                </a:lnTo>
                <a:cubicBezTo>
                  <a:pt x="455104" y="8999"/>
                  <a:pt x="463735" y="0"/>
                  <a:pt x="474523" y="0"/>
                </a:cubicBezTo>
                <a:close/>
                <a:moveTo>
                  <a:pt x="20498" y="0"/>
                </a:moveTo>
                <a:lnTo>
                  <a:pt x="48188" y="0"/>
                </a:lnTo>
                <a:lnTo>
                  <a:pt x="66169" y="0"/>
                </a:lnTo>
                <a:lnTo>
                  <a:pt x="83790" y="0"/>
                </a:lnTo>
                <a:lnTo>
                  <a:pt x="101771" y="0"/>
                </a:lnTo>
                <a:lnTo>
                  <a:pt x="106225" y="0"/>
                </a:lnTo>
                <a:lnTo>
                  <a:pt x="119392" y="0"/>
                </a:lnTo>
                <a:lnTo>
                  <a:pt x="137373" y="0"/>
                </a:lnTo>
                <a:lnTo>
                  <a:pt x="154994" y="0"/>
                </a:lnTo>
                <a:lnTo>
                  <a:pt x="158231" y="0"/>
                </a:lnTo>
                <a:lnTo>
                  <a:pt x="260002" y="0"/>
                </a:lnTo>
                <a:lnTo>
                  <a:pt x="262159" y="0"/>
                </a:lnTo>
                <a:lnTo>
                  <a:pt x="280140" y="0"/>
                </a:lnTo>
                <a:lnTo>
                  <a:pt x="297761" y="0"/>
                </a:lnTo>
                <a:lnTo>
                  <a:pt x="310566" y="0"/>
                </a:lnTo>
                <a:lnTo>
                  <a:pt x="315382" y="0"/>
                </a:lnTo>
                <a:lnTo>
                  <a:pt x="333363" y="0"/>
                </a:lnTo>
                <a:lnTo>
                  <a:pt x="350984" y="0"/>
                </a:lnTo>
                <a:lnTo>
                  <a:pt x="368965" y="0"/>
                </a:lnTo>
                <a:lnTo>
                  <a:pt x="397734" y="0"/>
                </a:lnTo>
                <a:cubicBezTo>
                  <a:pt x="408523" y="0"/>
                  <a:pt x="417154" y="8999"/>
                  <a:pt x="417154" y="19797"/>
                </a:cubicBezTo>
                <a:lnTo>
                  <a:pt x="416434" y="233606"/>
                </a:lnTo>
                <a:lnTo>
                  <a:pt x="406365" y="208410"/>
                </a:lnTo>
                <a:lnTo>
                  <a:pt x="381552" y="208410"/>
                </a:lnTo>
                <a:lnTo>
                  <a:pt x="402769" y="262042"/>
                </a:lnTo>
                <a:lnTo>
                  <a:pt x="416434" y="262042"/>
                </a:lnTo>
                <a:lnTo>
                  <a:pt x="416075" y="378666"/>
                </a:lnTo>
                <a:cubicBezTo>
                  <a:pt x="416075" y="389464"/>
                  <a:pt x="407444" y="398103"/>
                  <a:pt x="396655" y="398103"/>
                </a:cubicBezTo>
                <a:lnTo>
                  <a:pt x="368965" y="398103"/>
                </a:lnTo>
                <a:lnTo>
                  <a:pt x="350984" y="398103"/>
                </a:lnTo>
                <a:lnTo>
                  <a:pt x="333363" y="398103"/>
                </a:lnTo>
                <a:lnTo>
                  <a:pt x="315382" y="398103"/>
                </a:lnTo>
                <a:lnTo>
                  <a:pt x="297761" y="398103"/>
                </a:lnTo>
                <a:lnTo>
                  <a:pt x="280140" y="398103"/>
                </a:lnTo>
                <a:lnTo>
                  <a:pt x="262159" y="398103"/>
                </a:lnTo>
                <a:lnTo>
                  <a:pt x="244179" y="398103"/>
                </a:lnTo>
                <a:lnTo>
                  <a:pt x="226198" y="398103"/>
                </a:lnTo>
                <a:lnTo>
                  <a:pt x="208577" y="398103"/>
                </a:lnTo>
                <a:lnTo>
                  <a:pt x="190956" y="398103"/>
                </a:lnTo>
                <a:lnTo>
                  <a:pt x="172975" y="398103"/>
                </a:lnTo>
                <a:lnTo>
                  <a:pt x="154994" y="398103"/>
                </a:lnTo>
                <a:lnTo>
                  <a:pt x="137373" y="398103"/>
                </a:lnTo>
                <a:lnTo>
                  <a:pt x="119392" y="398103"/>
                </a:lnTo>
                <a:lnTo>
                  <a:pt x="101771" y="398103"/>
                </a:lnTo>
                <a:lnTo>
                  <a:pt x="83790" y="398103"/>
                </a:lnTo>
                <a:lnTo>
                  <a:pt x="66169" y="398103"/>
                </a:lnTo>
                <a:lnTo>
                  <a:pt x="48188" y="398103"/>
                </a:lnTo>
                <a:lnTo>
                  <a:pt x="19419" y="398103"/>
                </a:lnTo>
                <a:cubicBezTo>
                  <a:pt x="8631" y="398103"/>
                  <a:pt x="0" y="389464"/>
                  <a:pt x="0" y="378666"/>
                </a:cubicBezTo>
                <a:lnTo>
                  <a:pt x="719" y="236126"/>
                </a:lnTo>
                <a:lnTo>
                  <a:pt x="10788" y="262042"/>
                </a:lnTo>
                <a:lnTo>
                  <a:pt x="35961" y="262042"/>
                </a:lnTo>
                <a:lnTo>
                  <a:pt x="14384" y="208410"/>
                </a:lnTo>
                <a:lnTo>
                  <a:pt x="719" y="208410"/>
                </a:lnTo>
                <a:lnTo>
                  <a:pt x="1079" y="19797"/>
                </a:lnTo>
                <a:cubicBezTo>
                  <a:pt x="1079" y="8999"/>
                  <a:pt x="9709" y="0"/>
                  <a:pt x="2049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1FD7C377-137B-7C48-9730-30123FA645E8}"/>
              </a:ext>
            </a:extLst>
          </p:cNvPr>
          <p:cNvSpPr>
            <a:spLocks noChangeArrowheads="1"/>
          </p:cNvSpPr>
          <p:nvPr/>
        </p:nvSpPr>
        <p:spPr bwMode="auto">
          <a:xfrm>
            <a:off x="9820515" y="11711028"/>
            <a:ext cx="870281" cy="866415"/>
          </a:xfrm>
          <a:custGeom>
            <a:avLst/>
            <a:gdLst>
              <a:gd name="connsiteX0" fmla="*/ 485761 w 870281"/>
              <a:gd name="connsiteY0" fmla="*/ 588328 h 866415"/>
              <a:gd name="connsiteX1" fmla="*/ 485402 w 870281"/>
              <a:gd name="connsiteY1" fmla="*/ 797614 h 866415"/>
              <a:gd name="connsiteX2" fmla="*/ 482887 w 870281"/>
              <a:gd name="connsiteY2" fmla="*/ 801216 h 866415"/>
              <a:gd name="connsiteX3" fmla="*/ 384783 w 870281"/>
              <a:gd name="connsiteY3" fmla="*/ 833635 h 866415"/>
              <a:gd name="connsiteX4" fmla="*/ 324411 w 870281"/>
              <a:gd name="connsiteY4" fmla="*/ 853087 h 866415"/>
              <a:gd name="connsiteX5" fmla="*/ 283804 w 870281"/>
              <a:gd name="connsiteY5" fmla="*/ 866415 h 866415"/>
              <a:gd name="connsiteX6" fmla="*/ 283804 w 870281"/>
              <a:gd name="connsiteY6" fmla="*/ 654608 h 866415"/>
              <a:gd name="connsiteX7" fmla="*/ 324411 w 870281"/>
              <a:gd name="connsiteY7" fmla="*/ 641280 h 866415"/>
              <a:gd name="connsiteX8" fmla="*/ 367533 w 870281"/>
              <a:gd name="connsiteY8" fmla="*/ 627232 h 866415"/>
              <a:gd name="connsiteX9" fmla="*/ 368612 w 870281"/>
              <a:gd name="connsiteY9" fmla="*/ 676941 h 866415"/>
              <a:gd name="connsiteX10" fmla="*/ 377236 w 870281"/>
              <a:gd name="connsiteY10" fmla="*/ 681624 h 866415"/>
              <a:gd name="connsiteX11" fmla="*/ 384783 w 870281"/>
              <a:gd name="connsiteY11" fmla="*/ 679823 h 866415"/>
              <a:gd name="connsiteX12" fmla="*/ 407781 w 870281"/>
              <a:gd name="connsiteY12" fmla="*/ 672979 h 866415"/>
              <a:gd name="connsiteX13" fmla="*/ 411734 w 870281"/>
              <a:gd name="connsiteY13" fmla="*/ 666855 h 866415"/>
              <a:gd name="connsiteX14" fmla="*/ 410656 w 870281"/>
              <a:gd name="connsiteY14" fmla="*/ 612823 h 866415"/>
              <a:gd name="connsiteX15" fmla="*/ 73581 w 870281"/>
              <a:gd name="connsiteY15" fmla="*/ 588328 h 866415"/>
              <a:gd name="connsiteX16" fmla="*/ 75737 w 870281"/>
              <a:gd name="connsiteY16" fmla="*/ 589049 h 866415"/>
              <a:gd name="connsiteX17" fmla="*/ 240322 w 870281"/>
              <a:gd name="connsiteY17" fmla="*/ 643081 h 866415"/>
              <a:gd name="connsiteX18" fmla="*/ 275179 w 870281"/>
              <a:gd name="connsiteY18" fmla="*/ 654608 h 866415"/>
              <a:gd name="connsiteX19" fmla="*/ 275179 w 870281"/>
              <a:gd name="connsiteY19" fmla="*/ 863533 h 866415"/>
              <a:gd name="connsiteX20" fmla="*/ 275179 w 870281"/>
              <a:gd name="connsiteY20" fmla="*/ 865334 h 866415"/>
              <a:gd name="connsiteX21" fmla="*/ 275179 w 870281"/>
              <a:gd name="connsiteY21" fmla="*/ 866415 h 866415"/>
              <a:gd name="connsiteX22" fmla="*/ 240322 w 870281"/>
              <a:gd name="connsiteY22" fmla="*/ 854888 h 866415"/>
              <a:gd name="connsiteX23" fmla="*/ 76455 w 870281"/>
              <a:gd name="connsiteY23" fmla="*/ 801216 h 866415"/>
              <a:gd name="connsiteX24" fmla="*/ 73581 w 870281"/>
              <a:gd name="connsiteY24" fmla="*/ 797614 h 866415"/>
              <a:gd name="connsiteX25" fmla="*/ 167372 w 870281"/>
              <a:gd name="connsiteY25" fmla="*/ 544742 h 866415"/>
              <a:gd name="connsiteX26" fmla="*/ 240322 w 870281"/>
              <a:gd name="connsiteY26" fmla="*/ 572839 h 866415"/>
              <a:gd name="connsiteX27" fmla="*/ 324411 w 870281"/>
              <a:gd name="connsiteY27" fmla="*/ 605259 h 866415"/>
              <a:gd name="connsiteX28" fmla="*/ 365018 w 870281"/>
              <a:gd name="connsiteY28" fmla="*/ 620748 h 866415"/>
              <a:gd name="connsiteX29" fmla="*/ 324411 w 870281"/>
              <a:gd name="connsiteY29" fmla="*/ 634076 h 866415"/>
              <a:gd name="connsiteX30" fmla="*/ 282007 w 870281"/>
              <a:gd name="connsiteY30" fmla="*/ 647764 h 866415"/>
              <a:gd name="connsiteX31" fmla="*/ 278773 w 870281"/>
              <a:gd name="connsiteY31" fmla="*/ 648484 h 866415"/>
              <a:gd name="connsiteX32" fmla="*/ 240322 w 870281"/>
              <a:gd name="connsiteY32" fmla="*/ 635517 h 866415"/>
              <a:gd name="connsiteX33" fmla="*/ 77174 w 870281"/>
              <a:gd name="connsiteY33" fmla="*/ 582205 h 866415"/>
              <a:gd name="connsiteX34" fmla="*/ 73940 w 870281"/>
              <a:gd name="connsiteY34" fmla="*/ 579683 h 866415"/>
              <a:gd name="connsiteX35" fmla="*/ 76096 w 870281"/>
              <a:gd name="connsiteY35" fmla="*/ 574640 h 866415"/>
              <a:gd name="connsiteX36" fmla="*/ 280569 w 870281"/>
              <a:gd name="connsiteY36" fmla="*/ 508360 h 866415"/>
              <a:gd name="connsiteX37" fmla="*/ 324411 w 870281"/>
              <a:gd name="connsiteY37" fmla="*/ 522769 h 866415"/>
              <a:gd name="connsiteX38" fmla="*/ 384783 w 870281"/>
              <a:gd name="connsiteY38" fmla="*/ 542581 h 866415"/>
              <a:gd name="connsiteX39" fmla="*/ 481809 w 870281"/>
              <a:gd name="connsiteY39" fmla="*/ 574280 h 866415"/>
              <a:gd name="connsiteX40" fmla="*/ 483246 w 870281"/>
              <a:gd name="connsiteY40" fmla="*/ 581844 h 866415"/>
              <a:gd name="connsiteX41" fmla="*/ 408141 w 870281"/>
              <a:gd name="connsiteY41" fmla="*/ 606339 h 866415"/>
              <a:gd name="connsiteX42" fmla="*/ 384783 w 870281"/>
              <a:gd name="connsiteY42" fmla="*/ 597694 h 866415"/>
              <a:gd name="connsiteX43" fmla="*/ 324411 w 870281"/>
              <a:gd name="connsiteY43" fmla="*/ 576081 h 866415"/>
              <a:gd name="connsiteX44" fmla="*/ 240322 w 870281"/>
              <a:gd name="connsiteY44" fmla="*/ 545463 h 866415"/>
              <a:gd name="connsiteX45" fmla="*/ 205105 w 870281"/>
              <a:gd name="connsiteY45" fmla="*/ 532495 h 866415"/>
              <a:gd name="connsiteX46" fmla="*/ 240322 w 870281"/>
              <a:gd name="connsiteY46" fmla="*/ 520968 h 866415"/>
              <a:gd name="connsiteX47" fmla="*/ 277335 w 870281"/>
              <a:gd name="connsiteY47" fmla="*/ 508721 h 866415"/>
              <a:gd name="connsiteX48" fmla="*/ 280569 w 870281"/>
              <a:gd name="connsiteY48" fmla="*/ 508360 h 866415"/>
              <a:gd name="connsiteX49" fmla="*/ 730921 w 870281"/>
              <a:gd name="connsiteY49" fmla="*/ 180817 h 866415"/>
              <a:gd name="connsiteX50" fmla="*/ 784581 w 870281"/>
              <a:gd name="connsiteY50" fmla="*/ 211069 h 866415"/>
              <a:gd name="connsiteX51" fmla="*/ 794664 w 870281"/>
              <a:gd name="connsiteY51" fmla="*/ 273013 h 866415"/>
              <a:gd name="connsiteX52" fmla="*/ 810871 w 870281"/>
              <a:gd name="connsiteY52" fmla="*/ 526189 h 866415"/>
              <a:gd name="connsiteX53" fmla="*/ 869572 w 870281"/>
              <a:gd name="connsiteY53" fmla="*/ 784767 h 866415"/>
              <a:gd name="connsiteX54" fmla="*/ 863090 w 870281"/>
              <a:gd name="connsiteY54" fmla="*/ 820061 h 866415"/>
              <a:gd name="connsiteX55" fmla="*/ 833199 w 870281"/>
              <a:gd name="connsiteY55" fmla="*/ 841669 h 866415"/>
              <a:gd name="connsiteX56" fmla="*/ 832839 w 870281"/>
              <a:gd name="connsiteY56" fmla="*/ 841669 h 866415"/>
              <a:gd name="connsiteX57" fmla="*/ 797185 w 870281"/>
              <a:gd name="connsiteY57" fmla="*/ 835547 h 866415"/>
              <a:gd name="connsiteX58" fmla="*/ 775577 w 870281"/>
              <a:gd name="connsiteY58" fmla="*/ 805655 h 866415"/>
              <a:gd name="connsiteX59" fmla="*/ 775577 w 870281"/>
              <a:gd name="connsiteY59" fmla="*/ 805295 h 866415"/>
              <a:gd name="connsiteX60" fmla="*/ 775217 w 870281"/>
              <a:gd name="connsiteY60" fmla="*/ 804215 h 866415"/>
              <a:gd name="connsiteX61" fmla="*/ 771616 w 870281"/>
              <a:gd name="connsiteY61" fmla="*/ 789089 h 866415"/>
              <a:gd name="connsiteX62" fmla="*/ 718316 w 870281"/>
              <a:gd name="connsiteY62" fmla="*/ 585972 h 866415"/>
              <a:gd name="connsiteX63" fmla="*/ 625041 w 870281"/>
              <a:gd name="connsiteY63" fmla="*/ 789449 h 866415"/>
              <a:gd name="connsiteX64" fmla="*/ 599112 w 870281"/>
              <a:gd name="connsiteY64" fmla="*/ 816099 h 866415"/>
              <a:gd name="connsiteX65" fmla="*/ 562378 w 870281"/>
              <a:gd name="connsiteY65" fmla="*/ 816460 h 866415"/>
              <a:gd name="connsiteX66" fmla="*/ 536088 w 870281"/>
              <a:gd name="connsiteY66" fmla="*/ 790530 h 866415"/>
              <a:gd name="connsiteX67" fmla="*/ 536088 w 870281"/>
              <a:gd name="connsiteY67" fmla="*/ 754156 h 866415"/>
              <a:gd name="connsiteX68" fmla="*/ 536088 w 870281"/>
              <a:gd name="connsiteY68" fmla="*/ 753436 h 866415"/>
              <a:gd name="connsiteX69" fmla="*/ 536448 w 870281"/>
              <a:gd name="connsiteY69" fmla="*/ 753075 h 866415"/>
              <a:gd name="connsiteX70" fmla="*/ 666097 w 870281"/>
              <a:gd name="connsiteY70" fmla="*/ 420669 h 866415"/>
              <a:gd name="connsiteX71" fmla="*/ 682663 w 870281"/>
              <a:gd name="connsiteY71" fmla="*/ 310467 h 866415"/>
              <a:gd name="connsiteX72" fmla="*/ 578584 w 870281"/>
              <a:gd name="connsiteY72" fmla="*/ 355844 h 866415"/>
              <a:gd name="connsiteX73" fmla="*/ 572866 w 870281"/>
              <a:gd name="connsiteY73" fmla="*/ 356524 h 866415"/>
              <a:gd name="connsiteX74" fmla="*/ 591973 w 870281"/>
              <a:gd name="connsiteY74" fmla="*/ 364264 h 866415"/>
              <a:gd name="connsiteX75" fmla="*/ 568939 w 870281"/>
              <a:gd name="connsiteY75" fmla="*/ 378276 h 866415"/>
              <a:gd name="connsiteX76" fmla="*/ 456644 w 870281"/>
              <a:gd name="connsiteY76" fmla="*/ 447257 h 866415"/>
              <a:gd name="connsiteX77" fmla="*/ 450885 w 870281"/>
              <a:gd name="connsiteY77" fmla="*/ 450490 h 866415"/>
              <a:gd name="connsiteX78" fmla="*/ 444407 w 870281"/>
              <a:gd name="connsiteY78" fmla="*/ 447976 h 866415"/>
              <a:gd name="connsiteX79" fmla="*/ 350828 w 870281"/>
              <a:gd name="connsiteY79" fmla="*/ 410611 h 866415"/>
              <a:gd name="connsiteX80" fmla="*/ 325633 w 870281"/>
              <a:gd name="connsiteY80" fmla="*/ 400551 h 866415"/>
              <a:gd name="connsiteX81" fmla="*/ 348668 w 870281"/>
              <a:gd name="connsiteY81" fmla="*/ 386539 h 866415"/>
              <a:gd name="connsiteX82" fmla="*/ 460963 w 870281"/>
              <a:gd name="connsiteY82" fmla="*/ 317918 h 866415"/>
              <a:gd name="connsiteX83" fmla="*/ 466722 w 870281"/>
              <a:gd name="connsiteY83" fmla="*/ 314325 h 866415"/>
              <a:gd name="connsiteX84" fmla="*/ 473200 w 870281"/>
              <a:gd name="connsiteY84" fmla="*/ 316840 h 866415"/>
              <a:gd name="connsiteX85" fmla="*/ 523845 w 870281"/>
              <a:gd name="connsiteY85" fmla="*/ 336984 h 866415"/>
              <a:gd name="connsiteX86" fmla="*/ 520602 w 870281"/>
              <a:gd name="connsiteY86" fmla="*/ 309746 h 866415"/>
              <a:gd name="connsiteX87" fmla="*/ 539689 w 870281"/>
              <a:gd name="connsiteY87" fmla="*/ 285617 h 866415"/>
              <a:gd name="connsiteX88" fmla="*/ 716876 w 870281"/>
              <a:gd name="connsiteY88" fmla="*/ 182978 h 866415"/>
              <a:gd name="connsiteX89" fmla="*/ 730921 w 870281"/>
              <a:gd name="connsiteY89" fmla="*/ 180817 h 866415"/>
              <a:gd name="connsiteX90" fmla="*/ 172747 w 870281"/>
              <a:gd name="connsiteY90" fmla="*/ 165100 h 866415"/>
              <a:gd name="connsiteX91" fmla="*/ 206931 w 870281"/>
              <a:gd name="connsiteY91" fmla="*/ 179521 h 866415"/>
              <a:gd name="connsiteX92" fmla="*/ 236437 w 870281"/>
              <a:gd name="connsiteY92" fmla="*/ 216656 h 866415"/>
              <a:gd name="connsiteX93" fmla="*/ 272780 w 870281"/>
              <a:gd name="connsiteY93" fmla="*/ 263525 h 866415"/>
              <a:gd name="connsiteX94" fmla="*/ 313801 w 870281"/>
              <a:gd name="connsiteY94" fmla="*/ 295251 h 866415"/>
              <a:gd name="connsiteX95" fmla="*/ 336830 w 870281"/>
              <a:gd name="connsiteY95" fmla="*/ 315441 h 866415"/>
              <a:gd name="connsiteX96" fmla="*/ 338630 w 870281"/>
              <a:gd name="connsiteY96" fmla="*/ 344284 h 866415"/>
              <a:gd name="connsiteX97" fmla="*/ 337910 w 870281"/>
              <a:gd name="connsiteY97" fmla="*/ 345365 h 866415"/>
              <a:gd name="connsiteX98" fmla="*/ 318479 w 870281"/>
              <a:gd name="connsiteY98" fmla="*/ 366637 h 866415"/>
              <a:gd name="connsiteX99" fmla="*/ 289332 w 870281"/>
              <a:gd name="connsiteY99" fmla="*/ 368079 h 866415"/>
              <a:gd name="connsiteX100" fmla="*/ 224563 w 870281"/>
              <a:gd name="connsiteY100" fmla="*/ 323733 h 866415"/>
              <a:gd name="connsiteX101" fmla="*/ 208730 w 870281"/>
              <a:gd name="connsiteY101" fmla="*/ 309312 h 866415"/>
              <a:gd name="connsiteX102" fmla="*/ 266303 w 870281"/>
              <a:gd name="connsiteY102" fmla="*/ 494625 h 866415"/>
              <a:gd name="connsiteX103" fmla="*/ 188939 w 870281"/>
              <a:gd name="connsiteY103" fmla="*/ 521305 h 866415"/>
              <a:gd name="connsiteX104" fmla="*/ 170228 w 870281"/>
              <a:gd name="connsiteY104" fmla="*/ 488136 h 866415"/>
              <a:gd name="connsiteX105" fmla="*/ 162311 w 870281"/>
              <a:gd name="connsiteY105" fmla="*/ 531039 h 866415"/>
              <a:gd name="connsiteX106" fmla="*/ 83148 w 870281"/>
              <a:gd name="connsiteY106" fmla="*/ 558440 h 866415"/>
              <a:gd name="connsiteX107" fmla="*/ 112655 w 870281"/>
              <a:gd name="connsiteY107" fmla="*/ 308231 h 866415"/>
              <a:gd name="connsiteX108" fmla="*/ 71273 w 870281"/>
              <a:gd name="connsiteY108" fmla="*/ 376732 h 866415"/>
              <a:gd name="connsiteX109" fmla="*/ 48604 w 870281"/>
              <a:gd name="connsiteY109" fmla="*/ 395840 h 866415"/>
              <a:gd name="connsiteX110" fmla="*/ 2545 w 870281"/>
              <a:gd name="connsiteY110" fmla="*/ 375650 h 866415"/>
              <a:gd name="connsiteX111" fmla="*/ 37449 w 870281"/>
              <a:gd name="connsiteY111" fmla="*/ 277946 h 866415"/>
              <a:gd name="connsiteX112" fmla="*/ 78830 w 870281"/>
              <a:gd name="connsiteY112" fmla="*/ 225669 h 866415"/>
              <a:gd name="connsiteX113" fmla="*/ 108696 w 870281"/>
              <a:gd name="connsiteY113" fmla="*/ 195384 h 866415"/>
              <a:gd name="connsiteX114" fmla="*/ 166270 w 870281"/>
              <a:gd name="connsiteY114" fmla="*/ 165821 h 866415"/>
              <a:gd name="connsiteX115" fmla="*/ 172747 w 870281"/>
              <a:gd name="connsiteY115" fmla="*/ 165100 h 866415"/>
              <a:gd name="connsiteX116" fmla="*/ 744606 w 870281"/>
              <a:gd name="connsiteY116" fmla="*/ 15875 h 866415"/>
              <a:gd name="connsiteX117" fmla="*/ 797906 w 870281"/>
              <a:gd name="connsiteY117" fmla="*/ 37843 h 866415"/>
              <a:gd name="connsiteX118" fmla="*/ 819874 w 870281"/>
              <a:gd name="connsiteY118" fmla="*/ 91143 h 866415"/>
              <a:gd name="connsiteX119" fmla="*/ 797906 w 870281"/>
              <a:gd name="connsiteY119" fmla="*/ 144444 h 866415"/>
              <a:gd name="connsiteX120" fmla="*/ 744606 w 870281"/>
              <a:gd name="connsiteY120" fmla="*/ 166412 h 866415"/>
              <a:gd name="connsiteX121" fmla="*/ 691306 w 870281"/>
              <a:gd name="connsiteY121" fmla="*/ 144444 h 866415"/>
              <a:gd name="connsiteX122" fmla="*/ 668978 w 870281"/>
              <a:gd name="connsiteY122" fmla="*/ 91143 h 866415"/>
              <a:gd name="connsiteX123" fmla="*/ 691306 w 870281"/>
              <a:gd name="connsiteY123" fmla="*/ 37843 h 866415"/>
              <a:gd name="connsiteX124" fmla="*/ 744606 w 870281"/>
              <a:gd name="connsiteY124" fmla="*/ 15875 h 866415"/>
              <a:gd name="connsiteX125" fmla="*/ 169086 w 870281"/>
              <a:gd name="connsiteY125" fmla="*/ 0 h 866415"/>
              <a:gd name="connsiteX126" fmla="*/ 222461 w 870281"/>
              <a:gd name="connsiteY126" fmla="*/ 22390 h 866415"/>
              <a:gd name="connsiteX127" fmla="*/ 244313 w 870281"/>
              <a:gd name="connsiteY127" fmla="*/ 76200 h 866415"/>
              <a:gd name="connsiteX128" fmla="*/ 222461 w 870281"/>
              <a:gd name="connsiteY128" fmla="*/ 130009 h 866415"/>
              <a:gd name="connsiteX129" fmla="*/ 169086 w 870281"/>
              <a:gd name="connsiteY129" fmla="*/ 152039 h 866415"/>
              <a:gd name="connsiteX130" fmla="*/ 116068 w 870281"/>
              <a:gd name="connsiteY130" fmla="*/ 130009 h 866415"/>
              <a:gd name="connsiteX131" fmla="*/ 93858 w 870281"/>
              <a:gd name="connsiteY131" fmla="*/ 76200 h 866415"/>
              <a:gd name="connsiteX132" fmla="*/ 116068 w 870281"/>
              <a:gd name="connsiteY132" fmla="*/ 22390 h 866415"/>
              <a:gd name="connsiteX133" fmla="*/ 169086 w 870281"/>
              <a:gd name="connsiteY133" fmla="*/ 0 h 866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Lst>
            <a:rect l="l" t="t"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50" name="TextBox 49">
            <a:extLst>
              <a:ext uri="{FF2B5EF4-FFF2-40B4-BE49-F238E27FC236}">
                <a16:creationId xmlns:a16="http://schemas.microsoft.com/office/drawing/2014/main" id="{9E02281A-05A4-B143-97C1-79A297FEF3E9}"/>
              </a:ext>
            </a:extLst>
          </p:cNvPr>
          <p:cNvSpPr txBox="1"/>
          <p:nvPr/>
        </p:nvSpPr>
        <p:spPr>
          <a:xfrm>
            <a:off x="10390913" y="612372"/>
            <a:ext cx="3595857" cy="1015663"/>
          </a:xfrm>
          <a:prstGeom prst="rect">
            <a:avLst/>
          </a:prstGeom>
          <a:noFill/>
        </p:spPr>
        <p:txBody>
          <a:bodyPr wrap="none" rtlCol="0">
            <a:spAutoFit/>
          </a:bodyPr>
          <a:lstStyle/>
          <a:p>
            <a:pPr algn="ctr"/>
            <a:r>
              <a:rPr lang="en-US" sz="6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DRIVER 2</a:t>
            </a:r>
          </a:p>
        </p:txBody>
      </p:sp>
      <p:sp>
        <p:nvSpPr>
          <p:cNvPr id="52" name="Oval 51">
            <a:extLst>
              <a:ext uri="{FF2B5EF4-FFF2-40B4-BE49-F238E27FC236}">
                <a16:creationId xmlns:a16="http://schemas.microsoft.com/office/drawing/2014/main" id="{CB894A11-A2DE-8748-8174-09319F3FC813}"/>
              </a:ext>
            </a:extLst>
          </p:cNvPr>
          <p:cNvSpPr/>
          <p:nvPr/>
        </p:nvSpPr>
        <p:spPr>
          <a:xfrm>
            <a:off x="2380594" y="5229733"/>
            <a:ext cx="5031296" cy="492167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rPr>
              <a:t>Promote women’s independence and decision-making in the workplace</a:t>
            </a:r>
          </a:p>
        </p:txBody>
      </p:sp>
      <p:sp>
        <p:nvSpPr>
          <p:cNvPr id="38" name="Oval 37">
            <a:extLst>
              <a:ext uri="{FF2B5EF4-FFF2-40B4-BE49-F238E27FC236}">
                <a16:creationId xmlns:a16="http://schemas.microsoft.com/office/drawing/2014/main" id="{5E6873E2-FD2A-AFA5-D23B-62BB4F43DCB5}"/>
              </a:ext>
            </a:extLst>
          </p:cNvPr>
          <p:cNvSpPr/>
          <p:nvPr/>
        </p:nvSpPr>
        <p:spPr>
          <a:xfrm>
            <a:off x="9459765" y="2787661"/>
            <a:ext cx="1588010" cy="1588010"/>
          </a:xfrm>
          <a:prstGeom prst="ellipse">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0" name="Oval 39">
            <a:extLst>
              <a:ext uri="{FF2B5EF4-FFF2-40B4-BE49-F238E27FC236}">
                <a16:creationId xmlns:a16="http://schemas.microsoft.com/office/drawing/2014/main" id="{5F6AB6B6-6888-CD4B-C584-0DA649F8BE1A}"/>
              </a:ext>
            </a:extLst>
          </p:cNvPr>
          <p:cNvSpPr/>
          <p:nvPr/>
        </p:nvSpPr>
        <p:spPr>
          <a:xfrm>
            <a:off x="9459765" y="11350231"/>
            <a:ext cx="1588010" cy="1588010"/>
          </a:xfrm>
          <a:prstGeom prst="ellipse">
            <a:avLst/>
          </a:prstGeom>
          <a:solidFill>
            <a:srgbClr val="EDF5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4" name="Oval 43">
            <a:extLst>
              <a:ext uri="{FF2B5EF4-FFF2-40B4-BE49-F238E27FC236}">
                <a16:creationId xmlns:a16="http://schemas.microsoft.com/office/drawing/2014/main" id="{27E4A253-F5D0-1491-AFAD-EC83C851EFDF}"/>
              </a:ext>
            </a:extLst>
          </p:cNvPr>
          <p:cNvSpPr/>
          <p:nvPr/>
        </p:nvSpPr>
        <p:spPr>
          <a:xfrm>
            <a:off x="12999949" y="7095390"/>
            <a:ext cx="1588010" cy="1588010"/>
          </a:xfrm>
          <a:prstGeom prst="ellipse">
            <a:avLst/>
          </a:prstGeom>
          <a:solidFill>
            <a:srgbClr val="EDC6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5" name="Oval 44">
            <a:extLst>
              <a:ext uri="{FF2B5EF4-FFF2-40B4-BE49-F238E27FC236}">
                <a16:creationId xmlns:a16="http://schemas.microsoft.com/office/drawing/2014/main" id="{5C587C35-3A74-76FF-CB3E-90E1E89BEB46}"/>
              </a:ext>
            </a:extLst>
          </p:cNvPr>
          <p:cNvSpPr/>
          <p:nvPr/>
        </p:nvSpPr>
        <p:spPr>
          <a:xfrm>
            <a:off x="11737386" y="9542732"/>
            <a:ext cx="1588010" cy="158801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1" name="Oval 50">
            <a:extLst>
              <a:ext uri="{FF2B5EF4-FFF2-40B4-BE49-F238E27FC236}">
                <a16:creationId xmlns:a16="http://schemas.microsoft.com/office/drawing/2014/main" id="{7AEF9A95-44E1-6119-22C0-C504B1572DCB}"/>
              </a:ext>
            </a:extLst>
          </p:cNvPr>
          <p:cNvSpPr/>
          <p:nvPr/>
        </p:nvSpPr>
        <p:spPr>
          <a:xfrm>
            <a:off x="11735131" y="4618673"/>
            <a:ext cx="1588010" cy="1588010"/>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cxnSp>
        <p:nvCxnSpPr>
          <p:cNvPr id="53" name="Straight Connector 52">
            <a:extLst>
              <a:ext uri="{FF2B5EF4-FFF2-40B4-BE49-F238E27FC236}">
                <a16:creationId xmlns:a16="http://schemas.microsoft.com/office/drawing/2014/main" id="{F60DB0CB-664F-B746-539A-7AA8A94D292C}"/>
              </a:ext>
            </a:extLst>
          </p:cNvPr>
          <p:cNvCxnSpPr>
            <a:cxnSpLocks/>
            <a:stCxn id="44" idx="2"/>
          </p:cNvCxnSpPr>
          <p:nvPr/>
        </p:nvCxnSpPr>
        <p:spPr>
          <a:xfrm flipH="1" flipV="1">
            <a:off x="8487242" y="7863093"/>
            <a:ext cx="451270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1708F14-6CF0-BE89-874D-D7FDC8570280}"/>
              </a:ext>
            </a:extLst>
          </p:cNvPr>
          <p:cNvCxnSpPr>
            <a:cxnSpLocks/>
          </p:cNvCxnSpPr>
          <p:nvPr/>
        </p:nvCxnSpPr>
        <p:spPr>
          <a:xfrm flipH="1">
            <a:off x="4895432" y="3537856"/>
            <a:ext cx="485183" cy="66892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BE91EAA8-E0E9-A9A0-5E41-C412B112D81D}"/>
              </a:ext>
            </a:extLst>
          </p:cNvPr>
          <p:cNvCxnSpPr>
            <a:cxnSpLocks/>
          </p:cNvCxnSpPr>
          <p:nvPr/>
        </p:nvCxnSpPr>
        <p:spPr>
          <a:xfrm flipH="1">
            <a:off x="7591341" y="10203229"/>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3F9F6EA-2C9C-8D74-4229-4CC10B69DACD}"/>
              </a:ext>
            </a:extLst>
          </p:cNvPr>
          <p:cNvCxnSpPr>
            <a:cxnSpLocks/>
          </p:cNvCxnSpPr>
          <p:nvPr/>
        </p:nvCxnSpPr>
        <p:spPr>
          <a:xfrm flipH="1">
            <a:off x="5352680" y="12131704"/>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AC596668-E93A-EFAD-6123-BD15C62213C0}"/>
              </a:ext>
            </a:extLst>
          </p:cNvPr>
          <p:cNvSpPr txBox="1"/>
          <p:nvPr/>
        </p:nvSpPr>
        <p:spPr>
          <a:xfrm>
            <a:off x="5272842" y="3017180"/>
            <a:ext cx="4150688" cy="523220"/>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Set gender equity targets</a:t>
            </a:r>
            <a:r>
              <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p>
        </p:txBody>
      </p:sp>
      <p:sp>
        <p:nvSpPr>
          <p:cNvPr id="58" name="TextBox 57">
            <a:extLst>
              <a:ext uri="{FF2B5EF4-FFF2-40B4-BE49-F238E27FC236}">
                <a16:creationId xmlns:a16="http://schemas.microsoft.com/office/drawing/2014/main" id="{BBF1142A-1847-6109-2C07-059837B285F4}"/>
              </a:ext>
            </a:extLst>
          </p:cNvPr>
          <p:cNvSpPr txBox="1"/>
          <p:nvPr/>
        </p:nvSpPr>
        <p:spPr>
          <a:xfrm>
            <a:off x="5788612" y="11645906"/>
            <a:ext cx="3483902"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Inform the workforce</a:t>
            </a:r>
          </a:p>
        </p:txBody>
      </p:sp>
      <p:sp>
        <p:nvSpPr>
          <p:cNvPr id="59" name="TextBox 58">
            <a:extLst>
              <a:ext uri="{FF2B5EF4-FFF2-40B4-BE49-F238E27FC236}">
                <a16:creationId xmlns:a16="http://schemas.microsoft.com/office/drawing/2014/main" id="{9AFD39E5-771A-C7B0-AB5F-21B5435FAD80}"/>
              </a:ext>
            </a:extLst>
          </p:cNvPr>
          <p:cNvSpPr txBox="1"/>
          <p:nvPr/>
        </p:nvSpPr>
        <p:spPr>
          <a:xfrm>
            <a:off x="7967995" y="5106334"/>
            <a:ext cx="3761222"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Promote independence</a:t>
            </a:r>
          </a:p>
        </p:txBody>
      </p:sp>
      <p:sp>
        <p:nvSpPr>
          <p:cNvPr id="60" name="TextBox 59">
            <a:extLst>
              <a:ext uri="{FF2B5EF4-FFF2-40B4-BE49-F238E27FC236}">
                <a16:creationId xmlns:a16="http://schemas.microsoft.com/office/drawing/2014/main" id="{26D22A63-9ACC-20DC-C6D6-3D574CF54D6F}"/>
              </a:ext>
            </a:extLst>
          </p:cNvPr>
          <p:cNvSpPr txBox="1"/>
          <p:nvPr/>
        </p:nvSpPr>
        <p:spPr>
          <a:xfrm>
            <a:off x="9158579" y="9698002"/>
            <a:ext cx="2491388"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Who speaks up</a:t>
            </a:r>
          </a:p>
        </p:txBody>
      </p:sp>
      <p:sp>
        <p:nvSpPr>
          <p:cNvPr id="61" name="TextBox 60">
            <a:extLst>
              <a:ext uri="{FF2B5EF4-FFF2-40B4-BE49-F238E27FC236}">
                <a16:creationId xmlns:a16="http://schemas.microsoft.com/office/drawing/2014/main" id="{673155F8-B32F-C074-2C08-1F0EFA9B5563}"/>
              </a:ext>
            </a:extLst>
          </p:cNvPr>
          <p:cNvSpPr txBox="1"/>
          <p:nvPr/>
        </p:nvSpPr>
        <p:spPr>
          <a:xfrm>
            <a:off x="8626577" y="7334983"/>
            <a:ext cx="4251997"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Review workplace settings</a:t>
            </a:r>
          </a:p>
        </p:txBody>
      </p:sp>
      <p:sp>
        <p:nvSpPr>
          <p:cNvPr id="63" name="Subtitle 2">
            <a:extLst>
              <a:ext uri="{FF2B5EF4-FFF2-40B4-BE49-F238E27FC236}">
                <a16:creationId xmlns:a16="http://schemas.microsoft.com/office/drawing/2014/main" id="{1374A237-4F40-7FBB-44A6-0B5DB27C9B58}"/>
              </a:ext>
            </a:extLst>
          </p:cNvPr>
          <p:cNvSpPr txBox="1">
            <a:spLocks/>
          </p:cNvSpPr>
          <p:nvPr/>
        </p:nvSpPr>
        <p:spPr>
          <a:xfrm>
            <a:off x="13574490" y="4852975"/>
            <a:ext cx="8825172" cy="140320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Recognise and promote the achievements of women in the workplace and create pathways and opportunities for women in leadership</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64" name="Subtitle 2">
            <a:extLst>
              <a:ext uri="{FF2B5EF4-FFF2-40B4-BE49-F238E27FC236}">
                <a16:creationId xmlns:a16="http://schemas.microsoft.com/office/drawing/2014/main" id="{420092C2-53DA-1E5B-62DC-F17C3C59E815}"/>
              </a:ext>
            </a:extLst>
          </p:cNvPr>
          <p:cNvSpPr txBox="1">
            <a:spLocks/>
          </p:cNvSpPr>
          <p:nvPr/>
        </p:nvSpPr>
        <p:spPr>
          <a:xfrm>
            <a:off x="13670925" y="9740453"/>
            <a:ext cx="8575915"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Identify who speaks up in meetings and forums. Facilitate a process that ensures women have a voice. </a:t>
            </a:r>
            <a:endPar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65" name="Subtitle 2">
            <a:extLst>
              <a:ext uri="{FF2B5EF4-FFF2-40B4-BE49-F238E27FC236}">
                <a16:creationId xmlns:a16="http://schemas.microsoft.com/office/drawing/2014/main" id="{ADA9F554-4BA1-9220-FAFB-93B4E1FEDABA}"/>
              </a:ext>
            </a:extLst>
          </p:cNvPr>
          <p:cNvSpPr txBox="1">
            <a:spLocks/>
          </p:cNvSpPr>
          <p:nvPr/>
        </p:nvSpPr>
        <p:spPr>
          <a:xfrm>
            <a:off x="11364919" y="11601867"/>
            <a:ext cx="9865064"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Ensure your workforce understands that you promote women’s independence and decision-making in your workforce.</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p>
        </p:txBody>
      </p:sp>
      <p:sp>
        <p:nvSpPr>
          <p:cNvPr id="66" name="Subtitle 2">
            <a:extLst>
              <a:ext uri="{FF2B5EF4-FFF2-40B4-BE49-F238E27FC236}">
                <a16:creationId xmlns:a16="http://schemas.microsoft.com/office/drawing/2014/main" id="{51BCBD40-A9C4-6700-5127-B6757A01E9B5}"/>
              </a:ext>
            </a:extLst>
          </p:cNvPr>
          <p:cNvSpPr txBox="1">
            <a:spLocks/>
          </p:cNvSpPr>
          <p:nvPr/>
        </p:nvSpPr>
        <p:spPr>
          <a:xfrm>
            <a:off x="11364918" y="2901564"/>
            <a:ext cx="10895991" cy="95725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Plan for gender equity in leadership positions, with timeframes, milestones and accountability built in.</a:t>
            </a:r>
          </a:p>
        </p:txBody>
      </p:sp>
      <p:sp>
        <p:nvSpPr>
          <p:cNvPr id="67" name="TextBox 66">
            <a:extLst>
              <a:ext uri="{FF2B5EF4-FFF2-40B4-BE49-F238E27FC236}">
                <a16:creationId xmlns:a16="http://schemas.microsoft.com/office/drawing/2014/main" id="{F21B4EA7-4F46-D35B-2774-F1FEB7D3C81B}"/>
              </a:ext>
            </a:extLst>
          </p:cNvPr>
          <p:cNvSpPr txBox="1"/>
          <p:nvPr/>
        </p:nvSpPr>
        <p:spPr>
          <a:xfrm>
            <a:off x="10029189" y="3240571"/>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68" name="TextBox 67">
            <a:extLst>
              <a:ext uri="{FF2B5EF4-FFF2-40B4-BE49-F238E27FC236}">
                <a16:creationId xmlns:a16="http://schemas.microsoft.com/office/drawing/2014/main" id="{AAA4CBC4-4806-E1C5-2E23-D1BEEE96577F}"/>
              </a:ext>
            </a:extLst>
          </p:cNvPr>
          <p:cNvSpPr txBox="1"/>
          <p:nvPr/>
        </p:nvSpPr>
        <p:spPr>
          <a:xfrm>
            <a:off x="12264233" y="5096576"/>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69" name="TextBox 68">
            <a:extLst>
              <a:ext uri="{FF2B5EF4-FFF2-40B4-BE49-F238E27FC236}">
                <a16:creationId xmlns:a16="http://schemas.microsoft.com/office/drawing/2014/main" id="{05F1E936-4EE5-6F9B-1967-5A8E3BE71591}"/>
              </a:ext>
            </a:extLst>
          </p:cNvPr>
          <p:cNvSpPr txBox="1"/>
          <p:nvPr/>
        </p:nvSpPr>
        <p:spPr>
          <a:xfrm>
            <a:off x="13554946" y="7535452"/>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70" name="TextBox 69">
            <a:extLst>
              <a:ext uri="{FF2B5EF4-FFF2-40B4-BE49-F238E27FC236}">
                <a16:creationId xmlns:a16="http://schemas.microsoft.com/office/drawing/2014/main" id="{76034EE0-8BDB-7996-F1DB-042C0DBC9872}"/>
              </a:ext>
            </a:extLst>
          </p:cNvPr>
          <p:cNvSpPr txBox="1"/>
          <p:nvPr/>
        </p:nvSpPr>
        <p:spPr>
          <a:xfrm>
            <a:off x="12264233" y="10009862"/>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71" name="TextBox 70">
            <a:extLst>
              <a:ext uri="{FF2B5EF4-FFF2-40B4-BE49-F238E27FC236}">
                <a16:creationId xmlns:a16="http://schemas.microsoft.com/office/drawing/2014/main" id="{CDF8AAC0-4EBA-7182-9F8A-6C3A0F4EF8ED}"/>
              </a:ext>
            </a:extLst>
          </p:cNvPr>
          <p:cNvSpPr txBox="1"/>
          <p:nvPr/>
        </p:nvSpPr>
        <p:spPr>
          <a:xfrm>
            <a:off x="9998638" y="11794935"/>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5</a:t>
            </a:r>
          </a:p>
        </p:txBody>
      </p:sp>
      <p:cxnSp>
        <p:nvCxnSpPr>
          <p:cNvPr id="72" name="Straight Connector 71">
            <a:extLst>
              <a:ext uri="{FF2B5EF4-FFF2-40B4-BE49-F238E27FC236}">
                <a16:creationId xmlns:a16="http://schemas.microsoft.com/office/drawing/2014/main" id="{D810FE26-9B16-90AC-B5C3-41BCC2639C67}"/>
              </a:ext>
            </a:extLst>
          </p:cNvPr>
          <p:cNvCxnSpPr>
            <a:cxnSpLocks/>
          </p:cNvCxnSpPr>
          <p:nvPr/>
        </p:nvCxnSpPr>
        <p:spPr>
          <a:xfrm flipH="1">
            <a:off x="7622586" y="5567999"/>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E9F625E-E7DD-88B4-6FF8-9CEB74C24DD5}"/>
              </a:ext>
            </a:extLst>
          </p:cNvPr>
          <p:cNvCxnSpPr>
            <a:cxnSpLocks/>
          </p:cNvCxnSpPr>
          <p:nvPr/>
        </p:nvCxnSpPr>
        <p:spPr>
          <a:xfrm flipH="1">
            <a:off x="5352680" y="3537856"/>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4" name="Subtitle 2">
            <a:extLst>
              <a:ext uri="{FF2B5EF4-FFF2-40B4-BE49-F238E27FC236}">
                <a16:creationId xmlns:a16="http://schemas.microsoft.com/office/drawing/2014/main" id="{AA80540C-E526-CCDB-7376-AB53759637BC}"/>
              </a:ext>
            </a:extLst>
          </p:cNvPr>
          <p:cNvSpPr txBox="1">
            <a:spLocks/>
          </p:cNvSpPr>
          <p:nvPr/>
        </p:nvSpPr>
        <p:spPr>
          <a:xfrm>
            <a:off x="14709333" y="7165074"/>
            <a:ext cx="9008795" cy="140320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Conduct a type of audit to discover your workplace characteristics – how male-dominated is your workplace, who makes the decisions and how hierarchical is your structure?</a:t>
            </a:r>
            <a:endPar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185018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ck Arc 2">
            <a:extLst>
              <a:ext uri="{FF2B5EF4-FFF2-40B4-BE49-F238E27FC236}">
                <a16:creationId xmlns:a16="http://schemas.microsoft.com/office/drawing/2014/main" id="{056E6E8B-8D2B-014A-9981-AD544025EB0A}"/>
              </a:ext>
            </a:extLst>
          </p:cNvPr>
          <p:cNvSpPr/>
          <p:nvPr/>
        </p:nvSpPr>
        <p:spPr>
          <a:xfrm rot="5400000">
            <a:off x="1263970" y="4312687"/>
            <a:ext cx="7128578" cy="7128578"/>
          </a:xfrm>
          <a:prstGeom prst="blockArc">
            <a:avLst>
              <a:gd name="adj1" fmla="val 10800000"/>
              <a:gd name="adj2" fmla="val 0"/>
              <a:gd name="adj3" fmla="val 1983"/>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4" name="Oval 3">
            <a:extLst>
              <a:ext uri="{FF2B5EF4-FFF2-40B4-BE49-F238E27FC236}">
                <a16:creationId xmlns:a16="http://schemas.microsoft.com/office/drawing/2014/main" id="{C81DA796-1651-FA4D-83E2-9A12364E4468}"/>
              </a:ext>
            </a:extLst>
          </p:cNvPr>
          <p:cNvSpPr/>
          <p:nvPr/>
        </p:nvSpPr>
        <p:spPr>
          <a:xfrm>
            <a:off x="4729177" y="4206784"/>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Oval 4">
            <a:extLst>
              <a:ext uri="{FF2B5EF4-FFF2-40B4-BE49-F238E27FC236}">
                <a16:creationId xmlns:a16="http://schemas.microsoft.com/office/drawing/2014/main" id="{4577A117-98C3-9D4F-AF1A-CC2C17D2F742}"/>
              </a:ext>
            </a:extLst>
          </p:cNvPr>
          <p:cNvSpPr/>
          <p:nvPr/>
        </p:nvSpPr>
        <p:spPr>
          <a:xfrm>
            <a:off x="4729177" y="11188361"/>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Oval 5">
            <a:extLst>
              <a:ext uri="{FF2B5EF4-FFF2-40B4-BE49-F238E27FC236}">
                <a16:creationId xmlns:a16="http://schemas.microsoft.com/office/drawing/2014/main" id="{FFB45D48-E485-6944-BFFD-06F122DC56B7}"/>
              </a:ext>
            </a:extLst>
          </p:cNvPr>
          <p:cNvSpPr/>
          <p:nvPr/>
        </p:nvSpPr>
        <p:spPr>
          <a:xfrm>
            <a:off x="8154733" y="769683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Oval 6">
            <a:extLst>
              <a:ext uri="{FF2B5EF4-FFF2-40B4-BE49-F238E27FC236}">
                <a16:creationId xmlns:a16="http://schemas.microsoft.com/office/drawing/2014/main" id="{50E97B2B-DDAE-E441-A6BA-7575C3855F98}"/>
              </a:ext>
            </a:extLst>
          </p:cNvPr>
          <p:cNvSpPr/>
          <p:nvPr/>
        </p:nvSpPr>
        <p:spPr>
          <a:xfrm>
            <a:off x="7286626" y="5402359"/>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8EC32694-D9AD-1546-AA1F-299DD58A92A7}"/>
              </a:ext>
            </a:extLst>
          </p:cNvPr>
          <p:cNvSpPr/>
          <p:nvPr/>
        </p:nvSpPr>
        <p:spPr>
          <a:xfrm>
            <a:off x="7284586" y="1000422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623867DD-1BF1-374A-B903-7054DF20DEFC}"/>
              </a:ext>
            </a:extLst>
          </p:cNvPr>
          <p:cNvSpPr/>
          <p:nvPr/>
        </p:nvSpPr>
        <p:spPr>
          <a:xfrm>
            <a:off x="9459765" y="2743851"/>
            <a:ext cx="1588010" cy="1588010"/>
          </a:xfrm>
          <a:prstGeom prst="ellipse">
            <a:avLst/>
          </a:prstGeom>
          <a:solidFill>
            <a:srgbClr val="EDF5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Oval 13">
            <a:extLst>
              <a:ext uri="{FF2B5EF4-FFF2-40B4-BE49-F238E27FC236}">
                <a16:creationId xmlns:a16="http://schemas.microsoft.com/office/drawing/2014/main" id="{EAD9E390-9BEB-FB40-A69F-E399B85D84B8}"/>
              </a:ext>
            </a:extLst>
          </p:cNvPr>
          <p:cNvSpPr/>
          <p:nvPr/>
        </p:nvSpPr>
        <p:spPr>
          <a:xfrm>
            <a:off x="9459765" y="11350231"/>
            <a:ext cx="1588010" cy="1588010"/>
          </a:xfrm>
          <a:prstGeom prst="ellipse">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5" name="Oval 14">
            <a:extLst>
              <a:ext uri="{FF2B5EF4-FFF2-40B4-BE49-F238E27FC236}">
                <a16:creationId xmlns:a16="http://schemas.microsoft.com/office/drawing/2014/main" id="{57E2E2CF-9C70-B047-81B3-0F0615220027}"/>
              </a:ext>
            </a:extLst>
          </p:cNvPr>
          <p:cNvSpPr/>
          <p:nvPr/>
        </p:nvSpPr>
        <p:spPr>
          <a:xfrm>
            <a:off x="12999949" y="7095390"/>
            <a:ext cx="1588010" cy="158801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Oval 17">
            <a:extLst>
              <a:ext uri="{FF2B5EF4-FFF2-40B4-BE49-F238E27FC236}">
                <a16:creationId xmlns:a16="http://schemas.microsoft.com/office/drawing/2014/main" id="{91A1734D-D56D-7E46-98BE-5FE3A7DF81DA}"/>
              </a:ext>
            </a:extLst>
          </p:cNvPr>
          <p:cNvSpPr/>
          <p:nvPr/>
        </p:nvSpPr>
        <p:spPr>
          <a:xfrm>
            <a:off x="11737386" y="9542732"/>
            <a:ext cx="1588010" cy="1588010"/>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6EE762A3-0E82-A440-AFED-0F650DC329A9}"/>
              </a:ext>
            </a:extLst>
          </p:cNvPr>
          <p:cNvSpPr/>
          <p:nvPr/>
        </p:nvSpPr>
        <p:spPr>
          <a:xfrm>
            <a:off x="11735131" y="4618673"/>
            <a:ext cx="1588010" cy="1588010"/>
          </a:xfrm>
          <a:prstGeom prst="ellipse">
            <a:avLst/>
          </a:prstGeom>
          <a:solidFill>
            <a:srgbClr val="EDC6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cxnSp>
        <p:nvCxnSpPr>
          <p:cNvPr id="20" name="Straight Connector 19">
            <a:extLst>
              <a:ext uri="{FF2B5EF4-FFF2-40B4-BE49-F238E27FC236}">
                <a16:creationId xmlns:a16="http://schemas.microsoft.com/office/drawing/2014/main" id="{9007DEB1-2C70-5B4B-9278-5FADC327F6B9}"/>
              </a:ext>
            </a:extLst>
          </p:cNvPr>
          <p:cNvCxnSpPr>
            <a:cxnSpLocks/>
            <a:stCxn id="15" idx="2"/>
            <a:endCxn id="6" idx="6"/>
          </p:cNvCxnSpPr>
          <p:nvPr/>
        </p:nvCxnSpPr>
        <p:spPr>
          <a:xfrm flipH="1" flipV="1">
            <a:off x="8487242" y="7863093"/>
            <a:ext cx="451270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B488058-4292-364E-84C4-6C5F1379355A}"/>
              </a:ext>
            </a:extLst>
          </p:cNvPr>
          <p:cNvCxnSpPr>
            <a:cxnSpLocks/>
          </p:cNvCxnSpPr>
          <p:nvPr/>
        </p:nvCxnSpPr>
        <p:spPr>
          <a:xfrm flipH="1">
            <a:off x="7617095" y="5544577"/>
            <a:ext cx="411803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68712DF-AF03-5D46-9A69-0611CF29F1EE}"/>
              </a:ext>
            </a:extLst>
          </p:cNvPr>
          <p:cNvCxnSpPr>
            <a:cxnSpLocks/>
          </p:cNvCxnSpPr>
          <p:nvPr/>
        </p:nvCxnSpPr>
        <p:spPr>
          <a:xfrm flipH="1">
            <a:off x="5348839" y="3556517"/>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7314615-E749-E241-9502-B107BEF4B0E8}"/>
              </a:ext>
            </a:extLst>
          </p:cNvPr>
          <p:cNvCxnSpPr>
            <a:cxnSpLocks/>
            <a:endCxn id="4" idx="0"/>
          </p:cNvCxnSpPr>
          <p:nvPr/>
        </p:nvCxnSpPr>
        <p:spPr>
          <a:xfrm flipH="1">
            <a:off x="4895432" y="3537856"/>
            <a:ext cx="485183" cy="66892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DBCB8F6-BF98-EF42-A02A-8D29E49874D2}"/>
              </a:ext>
            </a:extLst>
          </p:cNvPr>
          <p:cNvCxnSpPr>
            <a:cxnSpLocks/>
          </p:cNvCxnSpPr>
          <p:nvPr/>
        </p:nvCxnSpPr>
        <p:spPr>
          <a:xfrm flipH="1">
            <a:off x="7591341" y="10203229"/>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341D8D0-FEAB-F247-AA8B-E25BAABBC11D}"/>
              </a:ext>
            </a:extLst>
          </p:cNvPr>
          <p:cNvCxnSpPr>
            <a:cxnSpLocks/>
          </p:cNvCxnSpPr>
          <p:nvPr/>
        </p:nvCxnSpPr>
        <p:spPr>
          <a:xfrm flipH="1">
            <a:off x="5352680" y="12131704"/>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B9D0266-B1E1-554C-B548-997F30876E77}"/>
              </a:ext>
            </a:extLst>
          </p:cNvPr>
          <p:cNvCxnSpPr>
            <a:cxnSpLocks/>
            <a:endCxn id="5" idx="4"/>
          </p:cNvCxnSpPr>
          <p:nvPr/>
        </p:nvCxnSpPr>
        <p:spPr>
          <a:xfrm flipH="1" flipV="1">
            <a:off x="4895432" y="11520870"/>
            <a:ext cx="466042" cy="62949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3E97916-F494-B147-A7D5-A3B95B4CB176}"/>
              </a:ext>
            </a:extLst>
          </p:cNvPr>
          <p:cNvSpPr txBox="1"/>
          <p:nvPr/>
        </p:nvSpPr>
        <p:spPr>
          <a:xfrm>
            <a:off x="5452134" y="3047994"/>
            <a:ext cx="3872920" cy="492443"/>
          </a:xfrm>
          <a:prstGeom prst="rect">
            <a:avLst/>
          </a:prstGeom>
          <a:noFill/>
        </p:spPr>
        <p:txBody>
          <a:bodyPr wrap="none" rtlCol="0" anchor="b" anchorCtr="0">
            <a:spAutoFit/>
          </a:bodyPr>
          <a:lstStyle/>
          <a:p>
            <a:pPr algn="r"/>
            <a:r>
              <a:rPr lang="en-US" sz="2600" b="1" dirty="0">
                <a:solidFill>
                  <a:schemeClr val="tx2"/>
                </a:solidFill>
                <a:latin typeface="Open Sans" panose="020B0606030504020204" pitchFamily="34" charset="0"/>
                <a:ea typeface="Open Sans" panose="020B0606030504020204" pitchFamily="34" charset="0"/>
                <a:cs typeface="Open Sans" panose="020B0606030504020204" pitchFamily="34" charset="0"/>
              </a:rPr>
              <a:t>Challenge stereotypes</a:t>
            </a:r>
          </a:p>
        </p:txBody>
      </p:sp>
      <p:sp>
        <p:nvSpPr>
          <p:cNvPr id="31" name="TextBox 30">
            <a:extLst>
              <a:ext uri="{FF2B5EF4-FFF2-40B4-BE49-F238E27FC236}">
                <a16:creationId xmlns:a16="http://schemas.microsoft.com/office/drawing/2014/main" id="{167E9A06-C697-9C4C-A724-57D39E7FAC87}"/>
              </a:ext>
            </a:extLst>
          </p:cNvPr>
          <p:cNvSpPr txBox="1"/>
          <p:nvPr/>
        </p:nvSpPr>
        <p:spPr>
          <a:xfrm>
            <a:off x="7228642" y="4675447"/>
            <a:ext cx="4114800" cy="892552"/>
          </a:xfrm>
          <a:prstGeom prst="rect">
            <a:avLst/>
          </a:prstGeom>
          <a:noFill/>
        </p:spPr>
        <p:txBody>
          <a:bodyPr wrap="squar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Challenge ‘the way things are done around here’</a:t>
            </a:r>
            <a:r>
              <a:rPr lang="en-US" sz="2800" b="1" dirty="0">
                <a:solidFill>
                  <a:schemeClr val="tx2"/>
                </a:solidFill>
                <a:latin typeface="Poppins" pitchFamily="2" charset="77"/>
                <a:ea typeface="League Spartan" charset="0"/>
                <a:cs typeface="Poppins" pitchFamily="2" charset="77"/>
              </a:rPr>
              <a:t> </a:t>
            </a:r>
          </a:p>
        </p:txBody>
      </p:sp>
      <p:sp>
        <p:nvSpPr>
          <p:cNvPr id="46" name="Subtitle 2">
            <a:extLst>
              <a:ext uri="{FF2B5EF4-FFF2-40B4-BE49-F238E27FC236}">
                <a16:creationId xmlns:a16="http://schemas.microsoft.com/office/drawing/2014/main" id="{E5F8B8D1-3667-9041-BC21-3299723708C8}"/>
              </a:ext>
            </a:extLst>
          </p:cNvPr>
          <p:cNvSpPr txBox="1">
            <a:spLocks/>
          </p:cNvSpPr>
          <p:nvPr/>
        </p:nvSpPr>
        <p:spPr>
          <a:xfrm>
            <a:off x="13687033" y="4744947"/>
            <a:ext cx="8644329" cy="140609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Recognise workplace habits that are based on gender. These can be organisational and/or individual. Particularly important for male dominated workplaces. </a:t>
            </a:r>
          </a:p>
        </p:txBody>
      </p:sp>
      <p:sp>
        <p:nvSpPr>
          <p:cNvPr id="49" name="Subtitle 2">
            <a:extLst>
              <a:ext uri="{FF2B5EF4-FFF2-40B4-BE49-F238E27FC236}">
                <a16:creationId xmlns:a16="http://schemas.microsoft.com/office/drawing/2014/main" id="{43C61D05-D04E-0749-9266-DC920175D7FE}"/>
              </a:ext>
            </a:extLst>
          </p:cNvPr>
          <p:cNvSpPr txBox="1">
            <a:spLocks/>
          </p:cNvSpPr>
          <p:nvPr/>
        </p:nvSpPr>
        <p:spPr>
          <a:xfrm>
            <a:off x="11364918" y="2901564"/>
            <a:ext cx="10766419" cy="95725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Recognise and challenge gender stereotypes in your organization. Consider the roles people have and how they create power imbalances. </a:t>
            </a:r>
          </a:p>
        </p:txBody>
      </p:sp>
      <p:sp>
        <p:nvSpPr>
          <p:cNvPr id="50" name="TextBox 49">
            <a:extLst>
              <a:ext uri="{FF2B5EF4-FFF2-40B4-BE49-F238E27FC236}">
                <a16:creationId xmlns:a16="http://schemas.microsoft.com/office/drawing/2014/main" id="{9E02281A-05A4-B143-97C1-79A297FEF3E9}"/>
              </a:ext>
            </a:extLst>
          </p:cNvPr>
          <p:cNvSpPr txBox="1"/>
          <p:nvPr/>
        </p:nvSpPr>
        <p:spPr>
          <a:xfrm>
            <a:off x="10390913" y="612372"/>
            <a:ext cx="3595857" cy="1015663"/>
          </a:xfrm>
          <a:prstGeom prst="rect">
            <a:avLst/>
          </a:prstGeom>
          <a:noFill/>
        </p:spPr>
        <p:txBody>
          <a:bodyPr wrap="none" rtlCol="0">
            <a:spAutoFit/>
          </a:bodyPr>
          <a:lstStyle/>
          <a:p>
            <a:pPr algn="ctr"/>
            <a:r>
              <a:rPr lang="en-US" sz="6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DRIVER 3</a:t>
            </a:r>
          </a:p>
        </p:txBody>
      </p:sp>
      <p:sp>
        <p:nvSpPr>
          <p:cNvPr id="52" name="Oval 51">
            <a:extLst>
              <a:ext uri="{FF2B5EF4-FFF2-40B4-BE49-F238E27FC236}">
                <a16:creationId xmlns:a16="http://schemas.microsoft.com/office/drawing/2014/main" id="{CB894A11-A2DE-8748-8174-09319F3FC813}"/>
              </a:ext>
            </a:extLst>
          </p:cNvPr>
          <p:cNvSpPr/>
          <p:nvPr/>
        </p:nvSpPr>
        <p:spPr>
          <a:xfrm>
            <a:off x="2380594" y="5229733"/>
            <a:ext cx="5031296" cy="492167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rPr>
              <a:t>Build a culture that fosters personal identities that are not constrained by rigid gender stereotypes</a:t>
            </a:r>
          </a:p>
        </p:txBody>
      </p:sp>
      <p:sp>
        <p:nvSpPr>
          <p:cNvPr id="38" name="TextBox 37">
            <a:extLst>
              <a:ext uri="{FF2B5EF4-FFF2-40B4-BE49-F238E27FC236}">
                <a16:creationId xmlns:a16="http://schemas.microsoft.com/office/drawing/2014/main" id="{CA5A3BEB-CB1F-B028-87CC-A7DFE672CD2A}"/>
              </a:ext>
            </a:extLst>
          </p:cNvPr>
          <p:cNvSpPr txBox="1"/>
          <p:nvPr/>
        </p:nvSpPr>
        <p:spPr>
          <a:xfrm>
            <a:off x="10029189" y="3240571"/>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40" name="TextBox 39">
            <a:extLst>
              <a:ext uri="{FF2B5EF4-FFF2-40B4-BE49-F238E27FC236}">
                <a16:creationId xmlns:a16="http://schemas.microsoft.com/office/drawing/2014/main" id="{391AF9A3-8859-23DB-5398-01AF823C9958}"/>
              </a:ext>
            </a:extLst>
          </p:cNvPr>
          <p:cNvSpPr txBox="1"/>
          <p:nvPr/>
        </p:nvSpPr>
        <p:spPr>
          <a:xfrm>
            <a:off x="12254245" y="5072391"/>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44" name="TextBox 43">
            <a:extLst>
              <a:ext uri="{FF2B5EF4-FFF2-40B4-BE49-F238E27FC236}">
                <a16:creationId xmlns:a16="http://schemas.microsoft.com/office/drawing/2014/main" id="{644E5F4D-7DC2-C942-E43F-BE3E82796C70}"/>
              </a:ext>
            </a:extLst>
          </p:cNvPr>
          <p:cNvSpPr txBox="1"/>
          <p:nvPr/>
        </p:nvSpPr>
        <p:spPr>
          <a:xfrm>
            <a:off x="13554946" y="7509148"/>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45" name="TextBox 44">
            <a:extLst>
              <a:ext uri="{FF2B5EF4-FFF2-40B4-BE49-F238E27FC236}">
                <a16:creationId xmlns:a16="http://schemas.microsoft.com/office/drawing/2014/main" id="{748138BF-D577-F2C2-02A4-795FCC790E5B}"/>
              </a:ext>
            </a:extLst>
          </p:cNvPr>
          <p:cNvSpPr txBox="1"/>
          <p:nvPr/>
        </p:nvSpPr>
        <p:spPr>
          <a:xfrm>
            <a:off x="12254245" y="9982794"/>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51" name="TextBox 50">
            <a:extLst>
              <a:ext uri="{FF2B5EF4-FFF2-40B4-BE49-F238E27FC236}">
                <a16:creationId xmlns:a16="http://schemas.microsoft.com/office/drawing/2014/main" id="{801DE633-3B8E-6ADF-7543-C000F56412E3}"/>
              </a:ext>
            </a:extLst>
          </p:cNvPr>
          <p:cNvSpPr txBox="1"/>
          <p:nvPr/>
        </p:nvSpPr>
        <p:spPr>
          <a:xfrm>
            <a:off x="10029189" y="11833791"/>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5</a:t>
            </a:r>
          </a:p>
        </p:txBody>
      </p:sp>
      <p:sp>
        <p:nvSpPr>
          <p:cNvPr id="37" name="Subtitle 2">
            <a:extLst>
              <a:ext uri="{FF2B5EF4-FFF2-40B4-BE49-F238E27FC236}">
                <a16:creationId xmlns:a16="http://schemas.microsoft.com/office/drawing/2014/main" id="{E152808E-4B99-52F2-EB5A-F40A08768E11}"/>
              </a:ext>
            </a:extLst>
          </p:cNvPr>
          <p:cNvSpPr txBox="1">
            <a:spLocks/>
          </p:cNvSpPr>
          <p:nvPr/>
        </p:nvSpPr>
        <p:spPr>
          <a:xfrm>
            <a:off x="14778501" y="7160045"/>
            <a:ext cx="8644329" cy="140609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Educate and support leaders to recognise disrespect in the workplace, particularly within male groups showing disrespect toward women. </a:t>
            </a:r>
          </a:p>
        </p:txBody>
      </p:sp>
      <p:sp>
        <p:nvSpPr>
          <p:cNvPr id="39" name="Subtitle 2">
            <a:extLst>
              <a:ext uri="{FF2B5EF4-FFF2-40B4-BE49-F238E27FC236}">
                <a16:creationId xmlns:a16="http://schemas.microsoft.com/office/drawing/2014/main" id="{E581420E-60FB-DFBB-FA1E-367222237F7B}"/>
              </a:ext>
            </a:extLst>
          </p:cNvPr>
          <p:cNvSpPr txBox="1">
            <a:spLocks/>
          </p:cNvSpPr>
          <p:nvPr/>
        </p:nvSpPr>
        <p:spPr>
          <a:xfrm>
            <a:off x="13554946" y="9372878"/>
            <a:ext cx="9558734" cy="185493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Make it clear that your organisation encourages and supports its workers to speak up when witnessing disrespectful behaviours and ensure processes are in place for appropriately reporting and responding to disrespectful behaviours.</a:t>
            </a:r>
          </a:p>
        </p:txBody>
      </p:sp>
      <p:sp>
        <p:nvSpPr>
          <p:cNvPr id="41" name="Subtitle 2">
            <a:extLst>
              <a:ext uri="{FF2B5EF4-FFF2-40B4-BE49-F238E27FC236}">
                <a16:creationId xmlns:a16="http://schemas.microsoft.com/office/drawing/2014/main" id="{5425C135-0D12-1BFF-FBA6-F3F89AC32B76}"/>
              </a:ext>
            </a:extLst>
          </p:cNvPr>
          <p:cNvSpPr txBox="1">
            <a:spLocks/>
          </p:cNvSpPr>
          <p:nvPr/>
        </p:nvSpPr>
        <p:spPr>
          <a:xfrm>
            <a:off x="11249094" y="11627287"/>
            <a:ext cx="8644329" cy="95725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Plan and support for non-traditional gender-based workplace roles.  </a:t>
            </a:r>
          </a:p>
        </p:txBody>
      </p:sp>
      <p:sp>
        <p:nvSpPr>
          <p:cNvPr id="42" name="TextBox 41">
            <a:extLst>
              <a:ext uri="{FF2B5EF4-FFF2-40B4-BE49-F238E27FC236}">
                <a16:creationId xmlns:a16="http://schemas.microsoft.com/office/drawing/2014/main" id="{4CA5ED58-2A0B-4FCD-711F-88C97BBD0811}"/>
              </a:ext>
            </a:extLst>
          </p:cNvPr>
          <p:cNvSpPr txBox="1"/>
          <p:nvPr/>
        </p:nvSpPr>
        <p:spPr>
          <a:xfrm>
            <a:off x="9258358" y="7338401"/>
            <a:ext cx="3646897" cy="492443"/>
          </a:xfrm>
          <a:prstGeom prst="rect">
            <a:avLst/>
          </a:prstGeom>
          <a:noFill/>
        </p:spPr>
        <p:txBody>
          <a:bodyPr wrap="none" rtlCol="0" anchor="b" anchorCtr="0">
            <a:spAutoFit/>
          </a:bodyPr>
          <a:lstStyle/>
          <a:p>
            <a:pPr algn="r"/>
            <a:r>
              <a:rPr lang="en-US" sz="2600" b="1" dirty="0">
                <a:solidFill>
                  <a:schemeClr val="tx2"/>
                </a:solidFill>
                <a:latin typeface="Open Sans" panose="020B0606030504020204" pitchFamily="34" charset="0"/>
                <a:ea typeface="Open Sans" panose="020B0606030504020204" pitchFamily="34" charset="0"/>
                <a:cs typeface="Open Sans" panose="020B0606030504020204" pitchFamily="34" charset="0"/>
              </a:rPr>
              <a:t>Recognise disrespect</a:t>
            </a:r>
          </a:p>
        </p:txBody>
      </p:sp>
      <p:sp>
        <p:nvSpPr>
          <p:cNvPr id="53" name="TextBox 52">
            <a:extLst>
              <a:ext uri="{FF2B5EF4-FFF2-40B4-BE49-F238E27FC236}">
                <a16:creationId xmlns:a16="http://schemas.microsoft.com/office/drawing/2014/main" id="{B44F72CE-0373-D9D7-BFA1-AE46536B28BE}"/>
              </a:ext>
            </a:extLst>
          </p:cNvPr>
          <p:cNvSpPr txBox="1"/>
          <p:nvPr/>
        </p:nvSpPr>
        <p:spPr>
          <a:xfrm>
            <a:off x="7728473" y="9713104"/>
            <a:ext cx="4017190" cy="492443"/>
          </a:xfrm>
          <a:prstGeom prst="rect">
            <a:avLst/>
          </a:prstGeom>
          <a:noFill/>
        </p:spPr>
        <p:txBody>
          <a:bodyPr wrap="none" rtlCol="0" anchor="b" anchorCtr="0">
            <a:spAutoFit/>
          </a:bodyPr>
          <a:lstStyle/>
          <a:p>
            <a:pPr algn="r"/>
            <a:r>
              <a:rPr lang="en-US" sz="2600" b="1" dirty="0">
                <a:solidFill>
                  <a:schemeClr val="tx2"/>
                </a:solidFill>
                <a:latin typeface="Open Sans" panose="020B0606030504020204" pitchFamily="34" charset="0"/>
                <a:ea typeface="Open Sans" panose="020B0606030504020204" pitchFamily="34" charset="0"/>
                <a:cs typeface="Open Sans" panose="020B0606030504020204" pitchFamily="34" charset="0"/>
              </a:rPr>
              <a:t>Encourage speaking up</a:t>
            </a:r>
          </a:p>
        </p:txBody>
      </p:sp>
      <p:sp>
        <p:nvSpPr>
          <p:cNvPr id="54" name="TextBox 53">
            <a:extLst>
              <a:ext uri="{FF2B5EF4-FFF2-40B4-BE49-F238E27FC236}">
                <a16:creationId xmlns:a16="http://schemas.microsoft.com/office/drawing/2014/main" id="{390909D7-364F-04B3-E802-4CF4B2E5FE35}"/>
              </a:ext>
            </a:extLst>
          </p:cNvPr>
          <p:cNvSpPr txBox="1"/>
          <p:nvPr/>
        </p:nvSpPr>
        <p:spPr>
          <a:xfrm>
            <a:off x="5348839" y="11273143"/>
            <a:ext cx="4125635" cy="830997"/>
          </a:xfrm>
          <a:prstGeom prst="rect">
            <a:avLst/>
          </a:prstGeom>
          <a:noFill/>
        </p:spPr>
        <p:txBody>
          <a:bodyPr wrap="squar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Support non-traditional roles</a:t>
            </a:r>
          </a:p>
        </p:txBody>
      </p:sp>
    </p:spTree>
    <p:extLst>
      <p:ext uri="{BB962C8B-B14F-4D97-AF65-F5344CB8AC3E}">
        <p14:creationId xmlns:p14="http://schemas.microsoft.com/office/powerpoint/2010/main" val="3329783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ck Arc 2">
            <a:extLst>
              <a:ext uri="{FF2B5EF4-FFF2-40B4-BE49-F238E27FC236}">
                <a16:creationId xmlns:a16="http://schemas.microsoft.com/office/drawing/2014/main" id="{056E6E8B-8D2B-014A-9981-AD544025EB0A}"/>
              </a:ext>
            </a:extLst>
          </p:cNvPr>
          <p:cNvSpPr/>
          <p:nvPr/>
        </p:nvSpPr>
        <p:spPr>
          <a:xfrm rot="5400000">
            <a:off x="1263970" y="4312687"/>
            <a:ext cx="7128578" cy="7128578"/>
          </a:xfrm>
          <a:prstGeom prst="blockArc">
            <a:avLst>
              <a:gd name="adj1" fmla="val 10800000"/>
              <a:gd name="adj2" fmla="val 0"/>
              <a:gd name="adj3" fmla="val 1983"/>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4" name="Oval 3">
            <a:extLst>
              <a:ext uri="{FF2B5EF4-FFF2-40B4-BE49-F238E27FC236}">
                <a16:creationId xmlns:a16="http://schemas.microsoft.com/office/drawing/2014/main" id="{C81DA796-1651-FA4D-83E2-9A12364E4468}"/>
              </a:ext>
            </a:extLst>
          </p:cNvPr>
          <p:cNvSpPr/>
          <p:nvPr/>
        </p:nvSpPr>
        <p:spPr>
          <a:xfrm>
            <a:off x="4729177" y="4206784"/>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Oval 4">
            <a:extLst>
              <a:ext uri="{FF2B5EF4-FFF2-40B4-BE49-F238E27FC236}">
                <a16:creationId xmlns:a16="http://schemas.microsoft.com/office/drawing/2014/main" id="{4577A117-98C3-9D4F-AF1A-CC2C17D2F742}"/>
              </a:ext>
            </a:extLst>
          </p:cNvPr>
          <p:cNvSpPr/>
          <p:nvPr/>
        </p:nvSpPr>
        <p:spPr>
          <a:xfrm>
            <a:off x="4729177" y="11188361"/>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Oval 5">
            <a:extLst>
              <a:ext uri="{FF2B5EF4-FFF2-40B4-BE49-F238E27FC236}">
                <a16:creationId xmlns:a16="http://schemas.microsoft.com/office/drawing/2014/main" id="{FFB45D48-E485-6944-BFFD-06F122DC56B7}"/>
              </a:ext>
            </a:extLst>
          </p:cNvPr>
          <p:cNvSpPr/>
          <p:nvPr/>
        </p:nvSpPr>
        <p:spPr>
          <a:xfrm>
            <a:off x="8154733" y="769683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Oval 6">
            <a:extLst>
              <a:ext uri="{FF2B5EF4-FFF2-40B4-BE49-F238E27FC236}">
                <a16:creationId xmlns:a16="http://schemas.microsoft.com/office/drawing/2014/main" id="{50E97B2B-DDAE-E441-A6BA-7575C3855F98}"/>
              </a:ext>
            </a:extLst>
          </p:cNvPr>
          <p:cNvSpPr/>
          <p:nvPr/>
        </p:nvSpPr>
        <p:spPr>
          <a:xfrm>
            <a:off x="7286626" y="5402359"/>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8EC32694-D9AD-1546-AA1F-299DD58A92A7}"/>
              </a:ext>
            </a:extLst>
          </p:cNvPr>
          <p:cNvSpPr/>
          <p:nvPr/>
        </p:nvSpPr>
        <p:spPr>
          <a:xfrm>
            <a:off x="7284586" y="10004228"/>
            <a:ext cx="332509" cy="332509"/>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cxnSp>
        <p:nvCxnSpPr>
          <p:cNvPr id="20" name="Straight Connector 19">
            <a:extLst>
              <a:ext uri="{FF2B5EF4-FFF2-40B4-BE49-F238E27FC236}">
                <a16:creationId xmlns:a16="http://schemas.microsoft.com/office/drawing/2014/main" id="{9007DEB1-2C70-5B4B-9278-5FADC327F6B9}"/>
              </a:ext>
            </a:extLst>
          </p:cNvPr>
          <p:cNvCxnSpPr>
            <a:cxnSpLocks/>
            <a:endCxn id="6" idx="6"/>
          </p:cNvCxnSpPr>
          <p:nvPr/>
        </p:nvCxnSpPr>
        <p:spPr>
          <a:xfrm flipH="1" flipV="1">
            <a:off x="8487242" y="7863093"/>
            <a:ext cx="4512707"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B488058-4292-364E-84C4-6C5F1379355A}"/>
              </a:ext>
            </a:extLst>
          </p:cNvPr>
          <p:cNvCxnSpPr>
            <a:cxnSpLocks/>
          </p:cNvCxnSpPr>
          <p:nvPr/>
        </p:nvCxnSpPr>
        <p:spPr>
          <a:xfrm flipH="1">
            <a:off x="7617095" y="5544577"/>
            <a:ext cx="411803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68712DF-AF03-5D46-9A69-0611CF29F1EE}"/>
              </a:ext>
            </a:extLst>
          </p:cNvPr>
          <p:cNvCxnSpPr>
            <a:cxnSpLocks/>
          </p:cNvCxnSpPr>
          <p:nvPr/>
        </p:nvCxnSpPr>
        <p:spPr>
          <a:xfrm flipH="1">
            <a:off x="5348839" y="3556517"/>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7314615-E749-E241-9502-B107BEF4B0E8}"/>
              </a:ext>
            </a:extLst>
          </p:cNvPr>
          <p:cNvCxnSpPr>
            <a:cxnSpLocks/>
            <a:endCxn id="4" idx="0"/>
          </p:cNvCxnSpPr>
          <p:nvPr/>
        </p:nvCxnSpPr>
        <p:spPr>
          <a:xfrm flipH="1">
            <a:off x="4895432" y="3537856"/>
            <a:ext cx="485183" cy="668928"/>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DBCB8F6-BF98-EF42-A02A-8D29E49874D2}"/>
              </a:ext>
            </a:extLst>
          </p:cNvPr>
          <p:cNvCxnSpPr>
            <a:cxnSpLocks/>
          </p:cNvCxnSpPr>
          <p:nvPr/>
        </p:nvCxnSpPr>
        <p:spPr>
          <a:xfrm flipH="1">
            <a:off x="7591341" y="10203229"/>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341D8D0-FEAB-F247-AA8B-E25BAABBC11D}"/>
              </a:ext>
            </a:extLst>
          </p:cNvPr>
          <p:cNvCxnSpPr>
            <a:cxnSpLocks/>
          </p:cNvCxnSpPr>
          <p:nvPr/>
        </p:nvCxnSpPr>
        <p:spPr>
          <a:xfrm flipH="1">
            <a:off x="5352680" y="12131704"/>
            <a:ext cx="41148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B9D0266-B1E1-554C-B548-997F30876E77}"/>
              </a:ext>
            </a:extLst>
          </p:cNvPr>
          <p:cNvCxnSpPr>
            <a:cxnSpLocks/>
            <a:endCxn id="5" idx="4"/>
          </p:cNvCxnSpPr>
          <p:nvPr/>
        </p:nvCxnSpPr>
        <p:spPr>
          <a:xfrm flipH="1" flipV="1">
            <a:off x="4895432" y="11520870"/>
            <a:ext cx="466042" cy="629496"/>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Freeform 35">
            <a:extLst>
              <a:ext uri="{FF2B5EF4-FFF2-40B4-BE49-F238E27FC236}">
                <a16:creationId xmlns:a16="http://schemas.microsoft.com/office/drawing/2014/main" id="{E9DF4BD3-1E69-9840-9023-63880E85D1F2}"/>
              </a:ext>
            </a:extLst>
          </p:cNvPr>
          <p:cNvSpPr>
            <a:spLocks noChangeArrowheads="1"/>
          </p:cNvSpPr>
          <p:nvPr/>
        </p:nvSpPr>
        <p:spPr bwMode="auto">
          <a:xfrm>
            <a:off x="9813934" y="3305923"/>
            <a:ext cx="868003" cy="525101"/>
          </a:xfrm>
          <a:custGeom>
            <a:avLst/>
            <a:gdLst>
              <a:gd name="connsiteX0" fmla="*/ 642757 w 868003"/>
              <a:gd name="connsiteY0" fmla="*/ 407432 h 525101"/>
              <a:gd name="connsiteX1" fmla="*/ 620017 w 868003"/>
              <a:gd name="connsiteY1" fmla="*/ 416817 h 525101"/>
              <a:gd name="connsiteX2" fmla="*/ 610632 w 868003"/>
              <a:gd name="connsiteY2" fmla="*/ 439557 h 525101"/>
              <a:gd name="connsiteX3" fmla="*/ 620017 w 868003"/>
              <a:gd name="connsiteY3" fmla="*/ 461935 h 525101"/>
              <a:gd name="connsiteX4" fmla="*/ 642757 w 868003"/>
              <a:gd name="connsiteY4" fmla="*/ 471681 h 525101"/>
              <a:gd name="connsiteX5" fmla="*/ 665496 w 868003"/>
              <a:gd name="connsiteY5" fmla="*/ 461935 h 525101"/>
              <a:gd name="connsiteX6" fmla="*/ 674881 w 868003"/>
              <a:gd name="connsiteY6" fmla="*/ 439557 h 525101"/>
              <a:gd name="connsiteX7" fmla="*/ 665496 w 868003"/>
              <a:gd name="connsiteY7" fmla="*/ 416817 h 525101"/>
              <a:gd name="connsiteX8" fmla="*/ 642757 w 868003"/>
              <a:gd name="connsiteY8" fmla="*/ 407432 h 525101"/>
              <a:gd name="connsiteX9" fmla="*/ 190319 w 868003"/>
              <a:gd name="connsiteY9" fmla="*/ 407432 h 525101"/>
              <a:gd name="connsiteX10" fmla="*/ 167580 w 868003"/>
              <a:gd name="connsiteY10" fmla="*/ 416817 h 525101"/>
              <a:gd name="connsiteX11" fmla="*/ 158195 w 868003"/>
              <a:gd name="connsiteY11" fmla="*/ 439557 h 525101"/>
              <a:gd name="connsiteX12" fmla="*/ 167580 w 868003"/>
              <a:gd name="connsiteY12" fmla="*/ 461935 h 525101"/>
              <a:gd name="connsiteX13" fmla="*/ 190319 w 868003"/>
              <a:gd name="connsiteY13" fmla="*/ 471681 h 525101"/>
              <a:gd name="connsiteX14" fmla="*/ 213059 w 868003"/>
              <a:gd name="connsiteY14" fmla="*/ 461935 h 525101"/>
              <a:gd name="connsiteX15" fmla="*/ 222444 w 868003"/>
              <a:gd name="connsiteY15" fmla="*/ 439557 h 525101"/>
              <a:gd name="connsiteX16" fmla="*/ 213059 w 868003"/>
              <a:gd name="connsiteY16" fmla="*/ 416817 h 525101"/>
              <a:gd name="connsiteX17" fmla="*/ 190319 w 868003"/>
              <a:gd name="connsiteY17" fmla="*/ 407432 h 525101"/>
              <a:gd name="connsiteX18" fmla="*/ 642757 w 868003"/>
              <a:gd name="connsiteY18" fmla="*/ 354012 h 525101"/>
              <a:gd name="connsiteX19" fmla="*/ 703396 w 868003"/>
              <a:gd name="connsiteY19" fmla="*/ 378917 h 525101"/>
              <a:gd name="connsiteX20" fmla="*/ 728301 w 868003"/>
              <a:gd name="connsiteY20" fmla="*/ 439557 h 525101"/>
              <a:gd name="connsiteX21" fmla="*/ 703396 w 868003"/>
              <a:gd name="connsiteY21" fmla="*/ 499835 h 525101"/>
              <a:gd name="connsiteX22" fmla="*/ 642757 w 868003"/>
              <a:gd name="connsiteY22" fmla="*/ 525101 h 525101"/>
              <a:gd name="connsiteX23" fmla="*/ 582117 w 868003"/>
              <a:gd name="connsiteY23" fmla="*/ 499835 h 525101"/>
              <a:gd name="connsiteX24" fmla="*/ 557212 w 868003"/>
              <a:gd name="connsiteY24" fmla="*/ 439557 h 525101"/>
              <a:gd name="connsiteX25" fmla="*/ 582117 w 868003"/>
              <a:gd name="connsiteY25" fmla="*/ 378917 h 525101"/>
              <a:gd name="connsiteX26" fmla="*/ 642757 w 868003"/>
              <a:gd name="connsiteY26" fmla="*/ 354012 h 525101"/>
              <a:gd name="connsiteX27" fmla="*/ 190319 w 868003"/>
              <a:gd name="connsiteY27" fmla="*/ 354012 h 525101"/>
              <a:gd name="connsiteX28" fmla="*/ 250598 w 868003"/>
              <a:gd name="connsiteY28" fmla="*/ 378917 h 525101"/>
              <a:gd name="connsiteX29" fmla="*/ 275864 w 868003"/>
              <a:gd name="connsiteY29" fmla="*/ 439557 h 525101"/>
              <a:gd name="connsiteX30" fmla="*/ 250598 w 868003"/>
              <a:gd name="connsiteY30" fmla="*/ 499835 h 525101"/>
              <a:gd name="connsiteX31" fmla="*/ 190319 w 868003"/>
              <a:gd name="connsiteY31" fmla="*/ 525101 h 525101"/>
              <a:gd name="connsiteX32" fmla="*/ 129680 w 868003"/>
              <a:gd name="connsiteY32" fmla="*/ 499835 h 525101"/>
              <a:gd name="connsiteX33" fmla="*/ 104775 w 868003"/>
              <a:gd name="connsiteY33" fmla="*/ 439557 h 525101"/>
              <a:gd name="connsiteX34" fmla="*/ 129680 w 868003"/>
              <a:gd name="connsiteY34" fmla="*/ 378917 h 525101"/>
              <a:gd name="connsiteX35" fmla="*/ 190319 w 868003"/>
              <a:gd name="connsiteY35" fmla="*/ 354012 h 525101"/>
              <a:gd name="connsiteX36" fmla="*/ 227000 w 868003"/>
              <a:gd name="connsiteY36" fmla="*/ 186497 h 525101"/>
              <a:gd name="connsiteX37" fmla="*/ 202132 w 868003"/>
              <a:gd name="connsiteY37" fmla="*/ 188660 h 525101"/>
              <a:gd name="connsiteX38" fmla="*/ 121759 w 868003"/>
              <a:gd name="connsiteY38" fmla="*/ 227950 h 525101"/>
              <a:gd name="connsiteX39" fmla="*/ 87520 w 868003"/>
              <a:gd name="connsiteY39" fmla="*/ 269042 h 525101"/>
              <a:gd name="connsiteX40" fmla="*/ 202132 w 868003"/>
              <a:gd name="connsiteY40" fmla="*/ 269042 h 525101"/>
              <a:gd name="connsiteX41" fmla="*/ 315912 w 868003"/>
              <a:gd name="connsiteY41" fmla="*/ 269042 h 525101"/>
              <a:gd name="connsiteX42" fmla="*/ 315912 w 868003"/>
              <a:gd name="connsiteY42" fmla="*/ 186497 h 525101"/>
              <a:gd name="connsiteX43" fmla="*/ 333565 w 868003"/>
              <a:gd name="connsiteY43" fmla="*/ 0 h 525101"/>
              <a:gd name="connsiteX44" fmla="*/ 840464 w 868003"/>
              <a:gd name="connsiteY44" fmla="*/ 0 h 525101"/>
              <a:gd name="connsiteX45" fmla="*/ 858477 w 868003"/>
              <a:gd name="connsiteY45" fmla="*/ 17612 h 525101"/>
              <a:gd name="connsiteX46" fmla="*/ 858477 w 868003"/>
              <a:gd name="connsiteY46" fmla="*/ 422275 h 525101"/>
              <a:gd name="connsiteX47" fmla="*/ 868003 w 868003"/>
              <a:gd name="connsiteY47" fmla="*/ 422275 h 525101"/>
              <a:gd name="connsiteX48" fmla="*/ 868003 w 868003"/>
              <a:gd name="connsiteY48" fmla="*/ 456847 h 525101"/>
              <a:gd name="connsiteX49" fmla="*/ 839974 w 868003"/>
              <a:gd name="connsiteY49" fmla="*/ 456847 h 525101"/>
              <a:gd name="connsiteX50" fmla="*/ 742950 w 868003"/>
              <a:gd name="connsiteY50" fmla="*/ 456847 h 525101"/>
              <a:gd name="connsiteX51" fmla="*/ 743078 w 868003"/>
              <a:gd name="connsiteY51" fmla="*/ 455311 h 525101"/>
              <a:gd name="connsiteX52" fmla="*/ 739588 w 868003"/>
              <a:gd name="connsiteY52" fmla="*/ 408092 h 525101"/>
              <a:gd name="connsiteX53" fmla="*/ 714369 w 868003"/>
              <a:gd name="connsiteY53" fmla="*/ 366623 h 525101"/>
              <a:gd name="connsiteX54" fmla="*/ 641595 w 868003"/>
              <a:gd name="connsiteY54" fmla="*/ 336071 h 525101"/>
              <a:gd name="connsiteX55" fmla="*/ 568821 w 868003"/>
              <a:gd name="connsiteY55" fmla="*/ 366623 h 525101"/>
              <a:gd name="connsiteX56" fmla="*/ 538558 w 868003"/>
              <a:gd name="connsiteY56" fmla="*/ 439228 h 525101"/>
              <a:gd name="connsiteX57" fmla="*/ 539999 w 868003"/>
              <a:gd name="connsiteY57" fmla="*/ 456841 h 525101"/>
              <a:gd name="connsiteX58" fmla="*/ 335006 w 868003"/>
              <a:gd name="connsiteY58" fmla="*/ 456841 h 525101"/>
              <a:gd name="connsiteX59" fmla="*/ 333565 w 868003"/>
              <a:gd name="connsiteY59" fmla="*/ 456841 h 525101"/>
              <a:gd name="connsiteX60" fmla="*/ 333563 w 868003"/>
              <a:gd name="connsiteY60" fmla="*/ 456840 h 525101"/>
              <a:gd name="connsiteX61" fmla="*/ 295119 w 868003"/>
              <a:gd name="connsiteY61" fmla="*/ 456840 h 525101"/>
              <a:gd name="connsiteX62" fmla="*/ 296561 w 868003"/>
              <a:gd name="connsiteY62" fmla="*/ 439177 h 525101"/>
              <a:gd name="connsiteX63" fmla="*/ 295119 w 868003"/>
              <a:gd name="connsiteY63" fmla="*/ 421515 h 525101"/>
              <a:gd name="connsiteX64" fmla="*/ 294759 w 868003"/>
              <a:gd name="connsiteY64" fmla="*/ 420073 h 525101"/>
              <a:gd name="connsiteX65" fmla="*/ 294759 w 868003"/>
              <a:gd name="connsiteY65" fmla="*/ 419713 h 525101"/>
              <a:gd name="connsiteX66" fmla="*/ 294759 w 868003"/>
              <a:gd name="connsiteY66" fmla="*/ 418992 h 525101"/>
              <a:gd name="connsiteX67" fmla="*/ 294759 w 868003"/>
              <a:gd name="connsiteY67" fmla="*/ 418631 h 525101"/>
              <a:gd name="connsiteX68" fmla="*/ 294398 w 868003"/>
              <a:gd name="connsiteY68" fmla="*/ 417910 h 525101"/>
              <a:gd name="connsiteX69" fmla="*/ 294398 w 868003"/>
              <a:gd name="connsiteY69" fmla="*/ 417550 h 525101"/>
              <a:gd name="connsiteX70" fmla="*/ 294398 w 868003"/>
              <a:gd name="connsiteY70" fmla="*/ 416469 h 525101"/>
              <a:gd name="connsiteX71" fmla="*/ 294038 w 868003"/>
              <a:gd name="connsiteY71" fmla="*/ 415748 h 525101"/>
              <a:gd name="connsiteX72" fmla="*/ 293677 w 868003"/>
              <a:gd name="connsiteY72" fmla="*/ 415387 h 525101"/>
              <a:gd name="connsiteX73" fmla="*/ 293677 w 868003"/>
              <a:gd name="connsiteY73" fmla="*/ 415027 h 525101"/>
              <a:gd name="connsiteX74" fmla="*/ 293677 w 868003"/>
              <a:gd name="connsiteY74" fmla="*/ 414306 h 525101"/>
              <a:gd name="connsiteX75" fmla="*/ 293677 w 868003"/>
              <a:gd name="connsiteY75" fmla="*/ 413945 h 525101"/>
              <a:gd name="connsiteX76" fmla="*/ 293317 w 868003"/>
              <a:gd name="connsiteY76" fmla="*/ 412864 h 525101"/>
              <a:gd name="connsiteX77" fmla="*/ 292957 w 868003"/>
              <a:gd name="connsiteY77" fmla="*/ 411783 h 525101"/>
              <a:gd name="connsiteX78" fmla="*/ 292957 w 868003"/>
              <a:gd name="connsiteY78" fmla="*/ 411422 h 525101"/>
              <a:gd name="connsiteX79" fmla="*/ 292957 w 868003"/>
              <a:gd name="connsiteY79" fmla="*/ 410701 h 525101"/>
              <a:gd name="connsiteX80" fmla="*/ 292596 w 868003"/>
              <a:gd name="connsiteY80" fmla="*/ 409980 h 525101"/>
              <a:gd name="connsiteX81" fmla="*/ 292236 w 868003"/>
              <a:gd name="connsiteY81" fmla="*/ 409259 h 525101"/>
              <a:gd name="connsiteX82" fmla="*/ 292236 w 868003"/>
              <a:gd name="connsiteY82" fmla="*/ 408899 h 525101"/>
              <a:gd name="connsiteX83" fmla="*/ 291875 w 868003"/>
              <a:gd name="connsiteY83" fmla="*/ 407818 h 525101"/>
              <a:gd name="connsiteX84" fmla="*/ 291515 w 868003"/>
              <a:gd name="connsiteY84" fmla="*/ 406736 h 525101"/>
              <a:gd name="connsiteX85" fmla="*/ 291155 w 868003"/>
              <a:gd name="connsiteY85" fmla="*/ 406376 h 525101"/>
              <a:gd name="connsiteX86" fmla="*/ 291155 w 868003"/>
              <a:gd name="connsiteY86" fmla="*/ 405655 h 525101"/>
              <a:gd name="connsiteX87" fmla="*/ 291155 w 868003"/>
              <a:gd name="connsiteY87" fmla="*/ 405294 h 525101"/>
              <a:gd name="connsiteX88" fmla="*/ 290794 w 868003"/>
              <a:gd name="connsiteY88" fmla="*/ 404573 h 525101"/>
              <a:gd name="connsiteX89" fmla="*/ 290794 w 868003"/>
              <a:gd name="connsiteY89" fmla="*/ 404213 h 525101"/>
              <a:gd name="connsiteX90" fmla="*/ 290073 w 868003"/>
              <a:gd name="connsiteY90" fmla="*/ 403132 h 525101"/>
              <a:gd name="connsiteX91" fmla="*/ 290073 w 868003"/>
              <a:gd name="connsiteY91" fmla="*/ 402771 h 525101"/>
              <a:gd name="connsiteX92" fmla="*/ 289713 w 868003"/>
              <a:gd name="connsiteY92" fmla="*/ 402050 h 525101"/>
              <a:gd name="connsiteX93" fmla="*/ 289713 w 868003"/>
              <a:gd name="connsiteY93" fmla="*/ 401690 h 525101"/>
              <a:gd name="connsiteX94" fmla="*/ 289353 w 868003"/>
              <a:gd name="connsiteY94" fmla="*/ 400969 h 525101"/>
              <a:gd name="connsiteX95" fmla="*/ 289353 w 868003"/>
              <a:gd name="connsiteY95" fmla="*/ 400608 h 525101"/>
              <a:gd name="connsiteX96" fmla="*/ 288992 w 868003"/>
              <a:gd name="connsiteY96" fmla="*/ 399527 h 525101"/>
              <a:gd name="connsiteX97" fmla="*/ 288632 w 868003"/>
              <a:gd name="connsiteY97" fmla="*/ 399527 h 525101"/>
              <a:gd name="connsiteX98" fmla="*/ 288271 w 868003"/>
              <a:gd name="connsiteY98" fmla="*/ 398446 h 525101"/>
              <a:gd name="connsiteX99" fmla="*/ 288271 w 868003"/>
              <a:gd name="connsiteY99" fmla="*/ 398085 h 525101"/>
              <a:gd name="connsiteX100" fmla="*/ 287911 w 868003"/>
              <a:gd name="connsiteY100" fmla="*/ 397364 h 525101"/>
              <a:gd name="connsiteX101" fmla="*/ 287550 w 868003"/>
              <a:gd name="connsiteY101" fmla="*/ 397004 h 525101"/>
              <a:gd name="connsiteX102" fmla="*/ 287550 w 868003"/>
              <a:gd name="connsiteY102" fmla="*/ 396283 h 525101"/>
              <a:gd name="connsiteX103" fmla="*/ 287190 w 868003"/>
              <a:gd name="connsiteY103" fmla="*/ 395923 h 525101"/>
              <a:gd name="connsiteX104" fmla="*/ 286830 w 868003"/>
              <a:gd name="connsiteY104" fmla="*/ 395202 h 525101"/>
              <a:gd name="connsiteX105" fmla="*/ 286469 w 868003"/>
              <a:gd name="connsiteY105" fmla="*/ 394841 h 525101"/>
              <a:gd name="connsiteX106" fmla="*/ 286469 w 868003"/>
              <a:gd name="connsiteY106" fmla="*/ 394120 h 525101"/>
              <a:gd name="connsiteX107" fmla="*/ 286109 w 868003"/>
              <a:gd name="connsiteY107" fmla="*/ 393760 h 525101"/>
              <a:gd name="connsiteX108" fmla="*/ 285748 w 868003"/>
              <a:gd name="connsiteY108" fmla="*/ 393039 h 525101"/>
              <a:gd name="connsiteX109" fmla="*/ 285748 w 868003"/>
              <a:gd name="connsiteY109" fmla="*/ 392678 h 525101"/>
              <a:gd name="connsiteX110" fmla="*/ 285028 w 868003"/>
              <a:gd name="connsiteY110" fmla="*/ 391958 h 525101"/>
              <a:gd name="connsiteX111" fmla="*/ 285028 w 868003"/>
              <a:gd name="connsiteY111" fmla="*/ 391597 h 525101"/>
              <a:gd name="connsiteX112" fmla="*/ 284667 w 868003"/>
              <a:gd name="connsiteY112" fmla="*/ 390876 h 525101"/>
              <a:gd name="connsiteX113" fmla="*/ 284667 w 868003"/>
              <a:gd name="connsiteY113" fmla="*/ 390155 h 525101"/>
              <a:gd name="connsiteX114" fmla="*/ 283946 w 868003"/>
              <a:gd name="connsiteY114" fmla="*/ 389795 h 525101"/>
              <a:gd name="connsiteX115" fmla="*/ 283946 w 868003"/>
              <a:gd name="connsiteY115" fmla="*/ 389074 h 525101"/>
              <a:gd name="connsiteX116" fmla="*/ 283586 w 868003"/>
              <a:gd name="connsiteY116" fmla="*/ 388713 h 525101"/>
              <a:gd name="connsiteX117" fmla="*/ 283225 w 868003"/>
              <a:gd name="connsiteY117" fmla="*/ 388353 h 525101"/>
              <a:gd name="connsiteX118" fmla="*/ 282865 w 868003"/>
              <a:gd name="connsiteY118" fmla="*/ 387272 h 525101"/>
              <a:gd name="connsiteX119" fmla="*/ 282505 w 868003"/>
              <a:gd name="connsiteY119" fmla="*/ 386911 h 525101"/>
              <a:gd name="connsiteX120" fmla="*/ 282144 w 868003"/>
              <a:gd name="connsiteY120" fmla="*/ 386190 h 525101"/>
              <a:gd name="connsiteX121" fmla="*/ 282144 w 868003"/>
              <a:gd name="connsiteY121" fmla="*/ 385830 h 525101"/>
              <a:gd name="connsiteX122" fmla="*/ 281423 w 868003"/>
              <a:gd name="connsiteY122" fmla="*/ 385109 h 525101"/>
              <a:gd name="connsiteX123" fmla="*/ 281063 w 868003"/>
              <a:gd name="connsiteY123" fmla="*/ 384388 h 525101"/>
              <a:gd name="connsiteX124" fmla="*/ 280703 w 868003"/>
              <a:gd name="connsiteY124" fmla="*/ 384027 h 525101"/>
              <a:gd name="connsiteX125" fmla="*/ 279982 w 868003"/>
              <a:gd name="connsiteY125" fmla="*/ 382946 h 525101"/>
              <a:gd name="connsiteX126" fmla="*/ 279982 w 868003"/>
              <a:gd name="connsiteY126" fmla="*/ 382586 h 525101"/>
              <a:gd name="connsiteX127" fmla="*/ 279261 w 868003"/>
              <a:gd name="connsiteY127" fmla="*/ 381865 h 525101"/>
              <a:gd name="connsiteX128" fmla="*/ 279261 w 868003"/>
              <a:gd name="connsiteY128" fmla="*/ 381504 h 525101"/>
              <a:gd name="connsiteX129" fmla="*/ 278900 w 868003"/>
              <a:gd name="connsiteY129" fmla="*/ 381144 h 525101"/>
              <a:gd name="connsiteX130" fmla="*/ 278540 w 868003"/>
              <a:gd name="connsiteY130" fmla="*/ 380783 h 525101"/>
              <a:gd name="connsiteX131" fmla="*/ 277819 w 868003"/>
              <a:gd name="connsiteY131" fmla="*/ 380062 h 525101"/>
              <a:gd name="connsiteX132" fmla="*/ 277819 w 868003"/>
              <a:gd name="connsiteY132" fmla="*/ 379702 h 525101"/>
              <a:gd name="connsiteX133" fmla="*/ 277819 w 868003"/>
              <a:gd name="connsiteY133" fmla="*/ 379342 h 525101"/>
              <a:gd name="connsiteX134" fmla="*/ 277459 w 868003"/>
              <a:gd name="connsiteY134" fmla="*/ 378981 h 525101"/>
              <a:gd name="connsiteX135" fmla="*/ 277098 w 868003"/>
              <a:gd name="connsiteY135" fmla="*/ 378260 h 525101"/>
              <a:gd name="connsiteX136" fmla="*/ 276738 w 868003"/>
              <a:gd name="connsiteY136" fmla="*/ 377900 h 525101"/>
              <a:gd name="connsiteX137" fmla="*/ 276378 w 868003"/>
              <a:gd name="connsiteY137" fmla="*/ 377539 h 525101"/>
              <a:gd name="connsiteX138" fmla="*/ 275657 w 868003"/>
              <a:gd name="connsiteY138" fmla="*/ 377179 h 525101"/>
              <a:gd name="connsiteX139" fmla="*/ 275657 w 868003"/>
              <a:gd name="connsiteY139" fmla="*/ 376818 h 525101"/>
              <a:gd name="connsiteX140" fmla="*/ 274936 w 868003"/>
              <a:gd name="connsiteY140" fmla="*/ 375737 h 525101"/>
              <a:gd name="connsiteX141" fmla="*/ 274936 w 868003"/>
              <a:gd name="connsiteY141" fmla="*/ 375377 h 525101"/>
              <a:gd name="connsiteX142" fmla="*/ 274215 w 868003"/>
              <a:gd name="connsiteY142" fmla="*/ 375016 h 525101"/>
              <a:gd name="connsiteX143" fmla="*/ 273855 w 868003"/>
              <a:gd name="connsiteY143" fmla="*/ 374656 h 525101"/>
              <a:gd name="connsiteX144" fmla="*/ 273494 w 868003"/>
              <a:gd name="connsiteY144" fmla="*/ 373935 h 525101"/>
              <a:gd name="connsiteX145" fmla="*/ 272413 w 868003"/>
              <a:gd name="connsiteY145" fmla="*/ 372853 h 525101"/>
              <a:gd name="connsiteX146" fmla="*/ 271692 w 868003"/>
              <a:gd name="connsiteY146" fmla="*/ 371772 h 525101"/>
              <a:gd name="connsiteX147" fmla="*/ 270971 w 868003"/>
              <a:gd name="connsiteY147" fmla="*/ 371051 h 525101"/>
              <a:gd name="connsiteX148" fmla="*/ 270611 w 868003"/>
              <a:gd name="connsiteY148" fmla="*/ 370691 h 525101"/>
              <a:gd name="connsiteX149" fmla="*/ 270251 w 868003"/>
              <a:gd name="connsiteY149" fmla="*/ 369970 h 525101"/>
              <a:gd name="connsiteX150" fmla="*/ 269890 w 868003"/>
              <a:gd name="connsiteY150" fmla="*/ 369970 h 525101"/>
              <a:gd name="connsiteX151" fmla="*/ 269169 w 868003"/>
              <a:gd name="connsiteY151" fmla="*/ 368888 h 525101"/>
              <a:gd name="connsiteX152" fmla="*/ 269169 w 868003"/>
              <a:gd name="connsiteY152" fmla="*/ 368528 h 525101"/>
              <a:gd name="connsiteX153" fmla="*/ 268448 w 868003"/>
              <a:gd name="connsiteY153" fmla="*/ 368167 h 525101"/>
              <a:gd name="connsiteX154" fmla="*/ 268088 w 868003"/>
              <a:gd name="connsiteY154" fmla="*/ 367807 h 525101"/>
              <a:gd name="connsiteX155" fmla="*/ 267728 w 868003"/>
              <a:gd name="connsiteY155" fmla="*/ 367086 h 525101"/>
              <a:gd name="connsiteX156" fmla="*/ 267367 w 868003"/>
              <a:gd name="connsiteY156" fmla="*/ 367086 h 525101"/>
              <a:gd name="connsiteX157" fmla="*/ 266646 w 868003"/>
              <a:gd name="connsiteY157" fmla="*/ 366365 h 525101"/>
              <a:gd name="connsiteX158" fmla="*/ 202132 w 868003"/>
              <a:gd name="connsiteY158" fmla="*/ 336447 h 525101"/>
              <a:gd name="connsiteX159" fmla="*/ 193482 w 868003"/>
              <a:gd name="connsiteY159" fmla="*/ 335726 h 525101"/>
              <a:gd name="connsiteX160" fmla="*/ 120678 w 868003"/>
              <a:gd name="connsiteY160" fmla="*/ 366365 h 525101"/>
              <a:gd name="connsiteX161" fmla="*/ 119957 w 868003"/>
              <a:gd name="connsiteY161" fmla="*/ 367086 h 525101"/>
              <a:gd name="connsiteX162" fmla="*/ 119597 w 868003"/>
              <a:gd name="connsiteY162" fmla="*/ 367086 h 525101"/>
              <a:gd name="connsiteX163" fmla="*/ 118876 w 868003"/>
              <a:gd name="connsiteY163" fmla="*/ 367807 h 525101"/>
              <a:gd name="connsiteX164" fmla="*/ 118876 w 868003"/>
              <a:gd name="connsiteY164" fmla="*/ 368167 h 525101"/>
              <a:gd name="connsiteX165" fmla="*/ 118155 w 868003"/>
              <a:gd name="connsiteY165" fmla="*/ 368528 h 525101"/>
              <a:gd name="connsiteX166" fmla="*/ 117795 w 868003"/>
              <a:gd name="connsiteY166" fmla="*/ 368888 h 525101"/>
              <a:gd name="connsiteX167" fmla="*/ 117074 w 868003"/>
              <a:gd name="connsiteY167" fmla="*/ 369970 h 525101"/>
              <a:gd name="connsiteX168" fmla="*/ 116353 w 868003"/>
              <a:gd name="connsiteY168" fmla="*/ 370691 h 525101"/>
              <a:gd name="connsiteX169" fmla="*/ 115993 w 868003"/>
              <a:gd name="connsiteY169" fmla="*/ 371051 h 525101"/>
              <a:gd name="connsiteX170" fmla="*/ 115632 w 868003"/>
              <a:gd name="connsiteY170" fmla="*/ 371772 h 525101"/>
              <a:gd name="connsiteX171" fmla="*/ 115272 w 868003"/>
              <a:gd name="connsiteY171" fmla="*/ 371772 h 525101"/>
              <a:gd name="connsiteX172" fmla="*/ 114551 w 868003"/>
              <a:gd name="connsiteY172" fmla="*/ 372853 h 525101"/>
              <a:gd name="connsiteX173" fmla="*/ 113830 w 868003"/>
              <a:gd name="connsiteY173" fmla="*/ 373935 h 525101"/>
              <a:gd name="connsiteX174" fmla="*/ 113109 w 868003"/>
              <a:gd name="connsiteY174" fmla="*/ 374656 h 525101"/>
              <a:gd name="connsiteX175" fmla="*/ 112749 w 868003"/>
              <a:gd name="connsiteY175" fmla="*/ 375016 h 525101"/>
              <a:gd name="connsiteX176" fmla="*/ 112028 w 868003"/>
              <a:gd name="connsiteY176" fmla="*/ 375377 h 525101"/>
              <a:gd name="connsiteX177" fmla="*/ 112028 w 868003"/>
              <a:gd name="connsiteY177" fmla="*/ 375737 h 525101"/>
              <a:gd name="connsiteX178" fmla="*/ 111307 w 868003"/>
              <a:gd name="connsiteY178" fmla="*/ 376818 h 525101"/>
              <a:gd name="connsiteX179" fmla="*/ 110947 w 868003"/>
              <a:gd name="connsiteY179" fmla="*/ 377179 h 525101"/>
              <a:gd name="connsiteX180" fmla="*/ 110586 w 868003"/>
              <a:gd name="connsiteY180" fmla="*/ 377539 h 525101"/>
              <a:gd name="connsiteX181" fmla="*/ 110586 w 868003"/>
              <a:gd name="connsiteY181" fmla="*/ 377900 h 525101"/>
              <a:gd name="connsiteX182" fmla="*/ 110226 w 868003"/>
              <a:gd name="connsiteY182" fmla="*/ 378260 h 525101"/>
              <a:gd name="connsiteX183" fmla="*/ 109866 w 868003"/>
              <a:gd name="connsiteY183" fmla="*/ 378981 h 525101"/>
              <a:gd name="connsiteX184" fmla="*/ 109145 w 868003"/>
              <a:gd name="connsiteY184" fmla="*/ 379342 h 525101"/>
              <a:gd name="connsiteX185" fmla="*/ 109145 w 868003"/>
              <a:gd name="connsiteY185" fmla="*/ 379702 h 525101"/>
              <a:gd name="connsiteX186" fmla="*/ 109145 w 868003"/>
              <a:gd name="connsiteY186" fmla="*/ 380062 h 525101"/>
              <a:gd name="connsiteX187" fmla="*/ 108424 w 868003"/>
              <a:gd name="connsiteY187" fmla="*/ 380783 h 525101"/>
              <a:gd name="connsiteX188" fmla="*/ 108424 w 868003"/>
              <a:gd name="connsiteY188" fmla="*/ 381144 h 525101"/>
              <a:gd name="connsiteX189" fmla="*/ 107703 w 868003"/>
              <a:gd name="connsiteY189" fmla="*/ 381504 h 525101"/>
              <a:gd name="connsiteX190" fmla="*/ 107343 w 868003"/>
              <a:gd name="connsiteY190" fmla="*/ 381865 h 525101"/>
              <a:gd name="connsiteX191" fmla="*/ 106982 w 868003"/>
              <a:gd name="connsiteY191" fmla="*/ 382586 h 525101"/>
              <a:gd name="connsiteX192" fmla="*/ 106982 w 868003"/>
              <a:gd name="connsiteY192" fmla="*/ 382946 h 525101"/>
              <a:gd name="connsiteX193" fmla="*/ 106261 w 868003"/>
              <a:gd name="connsiteY193" fmla="*/ 384027 h 525101"/>
              <a:gd name="connsiteX194" fmla="*/ 106261 w 868003"/>
              <a:gd name="connsiteY194" fmla="*/ 384388 h 525101"/>
              <a:gd name="connsiteX195" fmla="*/ 105541 w 868003"/>
              <a:gd name="connsiteY195" fmla="*/ 385109 h 525101"/>
              <a:gd name="connsiteX196" fmla="*/ 105180 w 868003"/>
              <a:gd name="connsiteY196" fmla="*/ 385830 h 525101"/>
              <a:gd name="connsiteX197" fmla="*/ 104820 w 868003"/>
              <a:gd name="connsiteY197" fmla="*/ 386190 h 525101"/>
              <a:gd name="connsiteX198" fmla="*/ 104459 w 868003"/>
              <a:gd name="connsiteY198" fmla="*/ 386911 h 525101"/>
              <a:gd name="connsiteX199" fmla="*/ 104459 w 868003"/>
              <a:gd name="connsiteY199" fmla="*/ 387272 h 525101"/>
              <a:gd name="connsiteX200" fmla="*/ 103739 w 868003"/>
              <a:gd name="connsiteY200" fmla="*/ 388353 h 525101"/>
              <a:gd name="connsiteX201" fmla="*/ 103378 w 868003"/>
              <a:gd name="connsiteY201" fmla="*/ 388713 h 525101"/>
              <a:gd name="connsiteX202" fmla="*/ 103018 w 868003"/>
              <a:gd name="connsiteY202" fmla="*/ 389074 h 525101"/>
              <a:gd name="connsiteX203" fmla="*/ 103018 w 868003"/>
              <a:gd name="connsiteY203" fmla="*/ 389795 h 525101"/>
              <a:gd name="connsiteX204" fmla="*/ 102657 w 868003"/>
              <a:gd name="connsiteY204" fmla="*/ 390155 h 525101"/>
              <a:gd name="connsiteX205" fmla="*/ 102657 w 868003"/>
              <a:gd name="connsiteY205" fmla="*/ 390876 h 525101"/>
              <a:gd name="connsiteX206" fmla="*/ 101936 w 868003"/>
              <a:gd name="connsiteY206" fmla="*/ 391597 h 525101"/>
              <a:gd name="connsiteX207" fmla="*/ 101576 w 868003"/>
              <a:gd name="connsiteY207" fmla="*/ 392678 h 525101"/>
              <a:gd name="connsiteX208" fmla="*/ 101216 w 868003"/>
              <a:gd name="connsiteY208" fmla="*/ 393039 h 525101"/>
              <a:gd name="connsiteX209" fmla="*/ 100855 w 868003"/>
              <a:gd name="connsiteY209" fmla="*/ 393760 h 525101"/>
              <a:gd name="connsiteX210" fmla="*/ 100855 w 868003"/>
              <a:gd name="connsiteY210" fmla="*/ 394120 h 525101"/>
              <a:gd name="connsiteX211" fmla="*/ 100495 w 868003"/>
              <a:gd name="connsiteY211" fmla="*/ 394841 h 525101"/>
              <a:gd name="connsiteX212" fmla="*/ 100134 w 868003"/>
              <a:gd name="connsiteY212" fmla="*/ 394841 h 525101"/>
              <a:gd name="connsiteX213" fmla="*/ 99774 w 868003"/>
              <a:gd name="connsiteY213" fmla="*/ 395923 h 525101"/>
              <a:gd name="connsiteX214" fmla="*/ 99774 w 868003"/>
              <a:gd name="connsiteY214" fmla="*/ 396283 h 525101"/>
              <a:gd name="connsiteX215" fmla="*/ 99414 w 868003"/>
              <a:gd name="connsiteY215" fmla="*/ 397364 h 525101"/>
              <a:gd name="connsiteX216" fmla="*/ 99053 w 868003"/>
              <a:gd name="connsiteY216" fmla="*/ 397364 h 525101"/>
              <a:gd name="connsiteX217" fmla="*/ 99053 w 868003"/>
              <a:gd name="connsiteY217" fmla="*/ 398085 h 525101"/>
              <a:gd name="connsiteX218" fmla="*/ 98693 w 868003"/>
              <a:gd name="connsiteY218" fmla="*/ 398446 h 525101"/>
              <a:gd name="connsiteX219" fmla="*/ 98332 w 868003"/>
              <a:gd name="connsiteY219" fmla="*/ 399527 h 525101"/>
              <a:gd name="connsiteX220" fmla="*/ 97972 w 868003"/>
              <a:gd name="connsiteY220" fmla="*/ 400608 h 525101"/>
              <a:gd name="connsiteX221" fmla="*/ 97611 w 868003"/>
              <a:gd name="connsiteY221" fmla="*/ 400969 h 525101"/>
              <a:gd name="connsiteX222" fmla="*/ 97251 w 868003"/>
              <a:gd name="connsiteY222" fmla="*/ 401690 h 525101"/>
              <a:gd name="connsiteX223" fmla="*/ 97251 w 868003"/>
              <a:gd name="connsiteY223" fmla="*/ 402050 h 525101"/>
              <a:gd name="connsiteX224" fmla="*/ 96891 w 868003"/>
              <a:gd name="connsiteY224" fmla="*/ 402771 h 525101"/>
              <a:gd name="connsiteX225" fmla="*/ 96891 w 868003"/>
              <a:gd name="connsiteY225" fmla="*/ 403132 h 525101"/>
              <a:gd name="connsiteX226" fmla="*/ 96170 w 868003"/>
              <a:gd name="connsiteY226" fmla="*/ 404213 h 525101"/>
              <a:gd name="connsiteX227" fmla="*/ 96170 w 868003"/>
              <a:gd name="connsiteY227" fmla="*/ 405294 h 525101"/>
              <a:gd name="connsiteX228" fmla="*/ 95809 w 868003"/>
              <a:gd name="connsiteY228" fmla="*/ 405655 h 525101"/>
              <a:gd name="connsiteX229" fmla="*/ 95809 w 868003"/>
              <a:gd name="connsiteY229" fmla="*/ 406376 h 525101"/>
              <a:gd name="connsiteX230" fmla="*/ 95449 w 868003"/>
              <a:gd name="connsiteY230" fmla="*/ 406736 h 525101"/>
              <a:gd name="connsiteX231" fmla="*/ 95449 w 868003"/>
              <a:gd name="connsiteY231" fmla="*/ 407818 h 525101"/>
              <a:gd name="connsiteX232" fmla="*/ 95089 w 868003"/>
              <a:gd name="connsiteY232" fmla="*/ 407818 h 525101"/>
              <a:gd name="connsiteX233" fmla="*/ 94728 w 868003"/>
              <a:gd name="connsiteY233" fmla="*/ 408899 h 525101"/>
              <a:gd name="connsiteX234" fmla="*/ 94728 w 868003"/>
              <a:gd name="connsiteY234" fmla="*/ 409259 h 525101"/>
              <a:gd name="connsiteX235" fmla="*/ 94368 w 868003"/>
              <a:gd name="connsiteY235" fmla="*/ 410341 h 525101"/>
              <a:gd name="connsiteX236" fmla="*/ 94368 w 868003"/>
              <a:gd name="connsiteY236" fmla="*/ 411422 h 525101"/>
              <a:gd name="connsiteX237" fmla="*/ 94007 w 868003"/>
              <a:gd name="connsiteY237" fmla="*/ 411783 h 525101"/>
              <a:gd name="connsiteX238" fmla="*/ 93647 w 868003"/>
              <a:gd name="connsiteY238" fmla="*/ 412864 h 525101"/>
              <a:gd name="connsiteX239" fmla="*/ 93647 w 868003"/>
              <a:gd name="connsiteY239" fmla="*/ 413945 h 525101"/>
              <a:gd name="connsiteX240" fmla="*/ 93286 w 868003"/>
              <a:gd name="connsiteY240" fmla="*/ 414306 h 525101"/>
              <a:gd name="connsiteX241" fmla="*/ 93286 w 868003"/>
              <a:gd name="connsiteY241" fmla="*/ 415027 h 525101"/>
              <a:gd name="connsiteX242" fmla="*/ 93286 w 868003"/>
              <a:gd name="connsiteY242" fmla="*/ 415387 h 525101"/>
              <a:gd name="connsiteX243" fmla="*/ 92926 w 868003"/>
              <a:gd name="connsiteY243" fmla="*/ 416108 h 525101"/>
              <a:gd name="connsiteX244" fmla="*/ 92926 w 868003"/>
              <a:gd name="connsiteY244" fmla="*/ 416469 h 525101"/>
              <a:gd name="connsiteX245" fmla="*/ 92566 w 868003"/>
              <a:gd name="connsiteY245" fmla="*/ 417550 h 525101"/>
              <a:gd name="connsiteX246" fmla="*/ 92566 w 868003"/>
              <a:gd name="connsiteY246" fmla="*/ 417910 h 525101"/>
              <a:gd name="connsiteX247" fmla="*/ 92205 w 868003"/>
              <a:gd name="connsiteY247" fmla="*/ 418631 h 525101"/>
              <a:gd name="connsiteX248" fmla="*/ 92205 w 868003"/>
              <a:gd name="connsiteY248" fmla="*/ 418992 h 525101"/>
              <a:gd name="connsiteX249" fmla="*/ 92205 w 868003"/>
              <a:gd name="connsiteY249" fmla="*/ 420073 h 525101"/>
              <a:gd name="connsiteX250" fmla="*/ 91845 w 868003"/>
              <a:gd name="connsiteY250" fmla="*/ 421515 h 525101"/>
              <a:gd name="connsiteX251" fmla="*/ 91783 w 868003"/>
              <a:gd name="connsiteY251" fmla="*/ 422275 h 525101"/>
              <a:gd name="connsiteX252" fmla="*/ 93299 w 868003"/>
              <a:gd name="connsiteY252" fmla="*/ 422275 h 525101"/>
              <a:gd name="connsiteX253" fmla="*/ 91847 w 868003"/>
              <a:gd name="connsiteY253" fmla="*/ 439561 h 525101"/>
              <a:gd name="connsiteX254" fmla="*/ 93299 w 868003"/>
              <a:gd name="connsiteY254" fmla="*/ 456847 h 525101"/>
              <a:gd name="connsiteX255" fmla="*/ 17788 w 868003"/>
              <a:gd name="connsiteY255" fmla="*/ 456847 h 525101"/>
              <a:gd name="connsiteX256" fmla="*/ 0 w 868003"/>
              <a:gd name="connsiteY256" fmla="*/ 439561 h 525101"/>
              <a:gd name="connsiteX257" fmla="*/ 17788 w 868003"/>
              <a:gd name="connsiteY257" fmla="*/ 422275 h 525101"/>
              <a:gd name="connsiteX258" fmla="*/ 18529 w 868003"/>
              <a:gd name="connsiteY258" fmla="*/ 422275 h 525101"/>
              <a:gd name="connsiteX259" fmla="*/ 18681 w 868003"/>
              <a:gd name="connsiteY259" fmla="*/ 420073 h 525101"/>
              <a:gd name="connsiteX260" fmla="*/ 31656 w 868003"/>
              <a:gd name="connsiteY260" fmla="*/ 322750 h 525101"/>
              <a:gd name="connsiteX261" fmla="*/ 70220 w 868003"/>
              <a:gd name="connsiteY261" fmla="*/ 231554 h 525101"/>
              <a:gd name="connsiteX262" fmla="*/ 98332 w 868003"/>
              <a:gd name="connsiteY262" fmla="*/ 201276 h 525101"/>
              <a:gd name="connsiteX263" fmla="*/ 202132 w 868003"/>
              <a:gd name="connsiteY263" fmla="*/ 151893 h 525101"/>
              <a:gd name="connsiteX264" fmla="*/ 224478 w 868003"/>
              <a:gd name="connsiteY264" fmla="*/ 151173 h 525101"/>
              <a:gd name="connsiteX265" fmla="*/ 234209 w 868003"/>
              <a:gd name="connsiteY265" fmla="*/ 151173 h 525101"/>
              <a:gd name="connsiteX266" fmla="*/ 315912 w 868003"/>
              <a:gd name="connsiteY266" fmla="*/ 150879 h 525101"/>
              <a:gd name="connsiteX267" fmla="*/ 315912 w 868003"/>
              <a:gd name="connsiteY267" fmla="*/ 132990 h 525101"/>
              <a:gd name="connsiteX268" fmla="*/ 246062 w 868003"/>
              <a:gd name="connsiteY268" fmla="*/ 132990 h 525101"/>
              <a:gd name="connsiteX269" fmla="*/ 246062 w 868003"/>
              <a:gd name="connsiteY269" fmla="*/ 42862 h 525101"/>
              <a:gd name="connsiteX270" fmla="*/ 315912 w 868003"/>
              <a:gd name="connsiteY270" fmla="*/ 42862 h 525101"/>
              <a:gd name="connsiteX271" fmla="*/ 315912 w 868003"/>
              <a:gd name="connsiteY271" fmla="*/ 17612 h 525101"/>
              <a:gd name="connsiteX272" fmla="*/ 333565 w 868003"/>
              <a:gd name="connsiteY272" fmla="*/ 0 h 525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Lst>
            <a:rect l="l" t="t" r="r" b="b"/>
            <a:pathLst>
              <a:path w="868003" h="525101">
                <a:moveTo>
                  <a:pt x="642757" y="407432"/>
                </a:moveTo>
                <a:cubicBezTo>
                  <a:pt x="634094" y="407432"/>
                  <a:pt x="625792" y="411042"/>
                  <a:pt x="620017" y="416817"/>
                </a:cubicBezTo>
                <a:cubicBezTo>
                  <a:pt x="614242" y="422592"/>
                  <a:pt x="610632" y="430533"/>
                  <a:pt x="610632" y="439557"/>
                </a:cubicBezTo>
                <a:cubicBezTo>
                  <a:pt x="610632" y="448219"/>
                  <a:pt x="614242" y="456160"/>
                  <a:pt x="620017" y="461935"/>
                </a:cubicBezTo>
                <a:cubicBezTo>
                  <a:pt x="625792" y="468071"/>
                  <a:pt x="634094" y="471681"/>
                  <a:pt x="642757" y="471681"/>
                </a:cubicBezTo>
                <a:cubicBezTo>
                  <a:pt x="651419" y="471681"/>
                  <a:pt x="659721" y="468071"/>
                  <a:pt x="665496" y="461935"/>
                </a:cubicBezTo>
                <a:cubicBezTo>
                  <a:pt x="671271" y="456160"/>
                  <a:pt x="674881" y="448219"/>
                  <a:pt x="674881" y="439557"/>
                </a:cubicBezTo>
                <a:cubicBezTo>
                  <a:pt x="674881" y="430533"/>
                  <a:pt x="671271" y="422592"/>
                  <a:pt x="665496" y="416817"/>
                </a:cubicBezTo>
                <a:cubicBezTo>
                  <a:pt x="659721" y="411042"/>
                  <a:pt x="651419" y="407432"/>
                  <a:pt x="642757" y="407432"/>
                </a:cubicBezTo>
                <a:close/>
                <a:moveTo>
                  <a:pt x="190319" y="407432"/>
                </a:moveTo>
                <a:cubicBezTo>
                  <a:pt x="181296" y="407432"/>
                  <a:pt x="173355" y="411042"/>
                  <a:pt x="167580" y="416817"/>
                </a:cubicBezTo>
                <a:cubicBezTo>
                  <a:pt x="161805" y="422592"/>
                  <a:pt x="158195" y="430533"/>
                  <a:pt x="158195" y="439557"/>
                </a:cubicBezTo>
                <a:cubicBezTo>
                  <a:pt x="158195" y="448219"/>
                  <a:pt x="161805" y="456160"/>
                  <a:pt x="167580" y="461935"/>
                </a:cubicBezTo>
                <a:cubicBezTo>
                  <a:pt x="173355" y="468071"/>
                  <a:pt x="181296" y="471681"/>
                  <a:pt x="190319" y="471681"/>
                </a:cubicBezTo>
                <a:cubicBezTo>
                  <a:pt x="198982" y="471681"/>
                  <a:pt x="207284" y="468071"/>
                  <a:pt x="213059" y="461935"/>
                </a:cubicBezTo>
                <a:cubicBezTo>
                  <a:pt x="218834" y="456160"/>
                  <a:pt x="222444" y="448219"/>
                  <a:pt x="222444" y="439557"/>
                </a:cubicBezTo>
                <a:cubicBezTo>
                  <a:pt x="222444" y="430533"/>
                  <a:pt x="218834" y="422592"/>
                  <a:pt x="213059" y="416817"/>
                </a:cubicBezTo>
                <a:cubicBezTo>
                  <a:pt x="207284" y="411042"/>
                  <a:pt x="198982" y="407432"/>
                  <a:pt x="190319" y="407432"/>
                </a:cubicBezTo>
                <a:close/>
                <a:moveTo>
                  <a:pt x="642757" y="354012"/>
                </a:moveTo>
                <a:cubicBezTo>
                  <a:pt x="666218" y="354012"/>
                  <a:pt x="687875" y="363397"/>
                  <a:pt x="703396" y="378917"/>
                </a:cubicBezTo>
                <a:cubicBezTo>
                  <a:pt x="718917" y="394438"/>
                  <a:pt x="728301" y="415734"/>
                  <a:pt x="728301" y="439557"/>
                </a:cubicBezTo>
                <a:cubicBezTo>
                  <a:pt x="728301" y="463018"/>
                  <a:pt x="718917" y="484675"/>
                  <a:pt x="703396" y="499835"/>
                </a:cubicBezTo>
                <a:cubicBezTo>
                  <a:pt x="687875" y="515356"/>
                  <a:pt x="666218" y="525101"/>
                  <a:pt x="642757" y="525101"/>
                </a:cubicBezTo>
                <a:cubicBezTo>
                  <a:pt x="618934" y="525101"/>
                  <a:pt x="597638" y="515356"/>
                  <a:pt x="582117" y="499835"/>
                </a:cubicBezTo>
                <a:cubicBezTo>
                  <a:pt x="566597" y="484675"/>
                  <a:pt x="557212" y="463018"/>
                  <a:pt x="557212" y="439557"/>
                </a:cubicBezTo>
                <a:cubicBezTo>
                  <a:pt x="557212" y="415734"/>
                  <a:pt x="566597" y="394438"/>
                  <a:pt x="582117" y="378917"/>
                </a:cubicBezTo>
                <a:cubicBezTo>
                  <a:pt x="597638" y="363397"/>
                  <a:pt x="618934" y="354012"/>
                  <a:pt x="642757" y="354012"/>
                </a:cubicBezTo>
                <a:close/>
                <a:moveTo>
                  <a:pt x="190319" y="354012"/>
                </a:moveTo>
                <a:cubicBezTo>
                  <a:pt x="214142" y="354012"/>
                  <a:pt x="235077" y="363397"/>
                  <a:pt x="250598" y="378917"/>
                </a:cubicBezTo>
                <a:cubicBezTo>
                  <a:pt x="266119" y="394438"/>
                  <a:pt x="275864" y="415734"/>
                  <a:pt x="275864" y="439557"/>
                </a:cubicBezTo>
                <a:cubicBezTo>
                  <a:pt x="275864" y="463018"/>
                  <a:pt x="266119" y="484675"/>
                  <a:pt x="250598" y="499835"/>
                </a:cubicBezTo>
                <a:cubicBezTo>
                  <a:pt x="235077" y="515356"/>
                  <a:pt x="214142" y="525101"/>
                  <a:pt x="190319" y="525101"/>
                </a:cubicBezTo>
                <a:cubicBezTo>
                  <a:pt x="166858" y="525101"/>
                  <a:pt x="145201" y="515356"/>
                  <a:pt x="129680" y="499835"/>
                </a:cubicBezTo>
                <a:cubicBezTo>
                  <a:pt x="114160" y="484675"/>
                  <a:pt x="104775" y="463018"/>
                  <a:pt x="104775" y="439557"/>
                </a:cubicBezTo>
                <a:cubicBezTo>
                  <a:pt x="104775" y="415734"/>
                  <a:pt x="114160" y="394438"/>
                  <a:pt x="129680" y="378917"/>
                </a:cubicBezTo>
                <a:cubicBezTo>
                  <a:pt x="145201" y="363397"/>
                  <a:pt x="166858" y="354012"/>
                  <a:pt x="190319" y="354012"/>
                </a:cubicBezTo>
                <a:close/>
                <a:moveTo>
                  <a:pt x="227000" y="186497"/>
                </a:moveTo>
                <a:cubicBezTo>
                  <a:pt x="218350" y="186497"/>
                  <a:pt x="210061" y="187218"/>
                  <a:pt x="202132" y="188660"/>
                </a:cubicBezTo>
                <a:cubicBezTo>
                  <a:pt x="172578" y="193706"/>
                  <a:pt x="144826" y="207764"/>
                  <a:pt x="121759" y="227950"/>
                </a:cubicBezTo>
                <a:cubicBezTo>
                  <a:pt x="108424" y="239845"/>
                  <a:pt x="96891" y="253903"/>
                  <a:pt x="87520" y="269042"/>
                </a:cubicBezTo>
                <a:lnTo>
                  <a:pt x="202132" y="269042"/>
                </a:lnTo>
                <a:lnTo>
                  <a:pt x="315912" y="269042"/>
                </a:lnTo>
                <a:lnTo>
                  <a:pt x="315912" y="186497"/>
                </a:lnTo>
                <a:close/>
                <a:moveTo>
                  <a:pt x="333565" y="0"/>
                </a:moveTo>
                <a:lnTo>
                  <a:pt x="840464" y="0"/>
                </a:lnTo>
                <a:cubicBezTo>
                  <a:pt x="850191" y="0"/>
                  <a:pt x="858477" y="7548"/>
                  <a:pt x="858477" y="17612"/>
                </a:cubicBezTo>
                <a:lnTo>
                  <a:pt x="858477" y="422275"/>
                </a:lnTo>
                <a:lnTo>
                  <a:pt x="868003" y="422275"/>
                </a:lnTo>
                <a:lnTo>
                  <a:pt x="868003" y="456847"/>
                </a:lnTo>
                <a:lnTo>
                  <a:pt x="839974" y="456847"/>
                </a:lnTo>
                <a:lnTo>
                  <a:pt x="742950" y="456847"/>
                </a:lnTo>
                <a:lnTo>
                  <a:pt x="743078" y="455311"/>
                </a:lnTo>
                <a:lnTo>
                  <a:pt x="739588" y="408092"/>
                </a:lnTo>
                <a:cubicBezTo>
                  <a:pt x="734634" y="392502"/>
                  <a:pt x="726078" y="378125"/>
                  <a:pt x="714369" y="366623"/>
                </a:cubicBezTo>
                <a:cubicBezTo>
                  <a:pt x="694915" y="346854"/>
                  <a:pt x="668976" y="336071"/>
                  <a:pt x="641595" y="336071"/>
                </a:cubicBezTo>
                <a:cubicBezTo>
                  <a:pt x="614215" y="336071"/>
                  <a:pt x="587915" y="346854"/>
                  <a:pt x="568821" y="366623"/>
                </a:cubicBezTo>
                <a:cubicBezTo>
                  <a:pt x="549366" y="385673"/>
                  <a:pt x="538558" y="411911"/>
                  <a:pt x="538558" y="439228"/>
                </a:cubicBezTo>
                <a:cubicBezTo>
                  <a:pt x="538558" y="444979"/>
                  <a:pt x="538918" y="451090"/>
                  <a:pt x="539999" y="456841"/>
                </a:cubicBezTo>
                <a:lnTo>
                  <a:pt x="335006" y="456841"/>
                </a:lnTo>
                <a:cubicBezTo>
                  <a:pt x="334646" y="456841"/>
                  <a:pt x="333926" y="456841"/>
                  <a:pt x="333565" y="456841"/>
                </a:cubicBezTo>
                <a:lnTo>
                  <a:pt x="333563" y="456840"/>
                </a:lnTo>
                <a:lnTo>
                  <a:pt x="295119" y="456840"/>
                </a:lnTo>
                <a:cubicBezTo>
                  <a:pt x="296200" y="451072"/>
                  <a:pt x="296561" y="444945"/>
                  <a:pt x="296561" y="439177"/>
                </a:cubicBezTo>
                <a:cubicBezTo>
                  <a:pt x="296561" y="433050"/>
                  <a:pt x="296200" y="427282"/>
                  <a:pt x="295119" y="421515"/>
                </a:cubicBezTo>
                <a:cubicBezTo>
                  <a:pt x="295119" y="421154"/>
                  <a:pt x="295119" y="420794"/>
                  <a:pt x="294759" y="420073"/>
                </a:cubicBezTo>
                <a:lnTo>
                  <a:pt x="294759" y="419713"/>
                </a:lnTo>
                <a:lnTo>
                  <a:pt x="294759" y="418992"/>
                </a:lnTo>
                <a:lnTo>
                  <a:pt x="294759" y="418631"/>
                </a:lnTo>
                <a:lnTo>
                  <a:pt x="294398" y="417910"/>
                </a:lnTo>
                <a:lnTo>
                  <a:pt x="294398" y="417550"/>
                </a:lnTo>
                <a:lnTo>
                  <a:pt x="294398" y="416469"/>
                </a:lnTo>
                <a:lnTo>
                  <a:pt x="294038" y="415748"/>
                </a:lnTo>
                <a:lnTo>
                  <a:pt x="293677" y="415387"/>
                </a:lnTo>
                <a:lnTo>
                  <a:pt x="293677" y="415027"/>
                </a:lnTo>
                <a:lnTo>
                  <a:pt x="293677" y="414306"/>
                </a:lnTo>
                <a:lnTo>
                  <a:pt x="293677" y="413945"/>
                </a:lnTo>
                <a:lnTo>
                  <a:pt x="293317" y="412864"/>
                </a:lnTo>
                <a:cubicBezTo>
                  <a:pt x="293317" y="412143"/>
                  <a:pt x="292957" y="411783"/>
                  <a:pt x="292957" y="411783"/>
                </a:cubicBezTo>
                <a:lnTo>
                  <a:pt x="292957" y="411422"/>
                </a:lnTo>
                <a:lnTo>
                  <a:pt x="292957" y="410701"/>
                </a:lnTo>
                <a:lnTo>
                  <a:pt x="292596" y="409980"/>
                </a:lnTo>
                <a:lnTo>
                  <a:pt x="292236" y="409259"/>
                </a:lnTo>
                <a:lnTo>
                  <a:pt x="292236" y="408899"/>
                </a:lnTo>
                <a:cubicBezTo>
                  <a:pt x="292236" y="408539"/>
                  <a:pt x="291875" y="408178"/>
                  <a:pt x="291875" y="407818"/>
                </a:cubicBezTo>
                <a:lnTo>
                  <a:pt x="291515" y="406736"/>
                </a:lnTo>
                <a:lnTo>
                  <a:pt x="291155" y="406376"/>
                </a:lnTo>
                <a:lnTo>
                  <a:pt x="291155" y="405655"/>
                </a:lnTo>
                <a:lnTo>
                  <a:pt x="291155" y="405294"/>
                </a:lnTo>
                <a:lnTo>
                  <a:pt x="290794" y="404573"/>
                </a:lnTo>
                <a:lnTo>
                  <a:pt x="290794" y="404213"/>
                </a:lnTo>
                <a:lnTo>
                  <a:pt x="290073" y="403132"/>
                </a:lnTo>
                <a:lnTo>
                  <a:pt x="290073" y="402771"/>
                </a:lnTo>
                <a:lnTo>
                  <a:pt x="289713" y="402050"/>
                </a:lnTo>
                <a:lnTo>
                  <a:pt x="289713" y="401690"/>
                </a:lnTo>
                <a:lnTo>
                  <a:pt x="289353" y="400969"/>
                </a:lnTo>
                <a:lnTo>
                  <a:pt x="289353" y="400608"/>
                </a:lnTo>
                <a:lnTo>
                  <a:pt x="288992" y="399527"/>
                </a:lnTo>
                <a:lnTo>
                  <a:pt x="288632" y="399527"/>
                </a:lnTo>
                <a:cubicBezTo>
                  <a:pt x="288632" y="399167"/>
                  <a:pt x="288632" y="399167"/>
                  <a:pt x="288271" y="398446"/>
                </a:cubicBezTo>
                <a:lnTo>
                  <a:pt x="288271" y="398085"/>
                </a:lnTo>
                <a:lnTo>
                  <a:pt x="287911" y="397364"/>
                </a:lnTo>
                <a:lnTo>
                  <a:pt x="287550" y="397004"/>
                </a:lnTo>
                <a:lnTo>
                  <a:pt x="287550" y="396283"/>
                </a:lnTo>
                <a:lnTo>
                  <a:pt x="287190" y="395923"/>
                </a:lnTo>
                <a:cubicBezTo>
                  <a:pt x="287190" y="395923"/>
                  <a:pt x="287190" y="395562"/>
                  <a:pt x="286830" y="395202"/>
                </a:cubicBezTo>
                <a:lnTo>
                  <a:pt x="286469" y="394841"/>
                </a:lnTo>
                <a:lnTo>
                  <a:pt x="286469" y="394120"/>
                </a:lnTo>
                <a:lnTo>
                  <a:pt x="286109" y="393760"/>
                </a:lnTo>
                <a:lnTo>
                  <a:pt x="285748" y="393039"/>
                </a:lnTo>
                <a:lnTo>
                  <a:pt x="285748" y="392678"/>
                </a:lnTo>
                <a:cubicBezTo>
                  <a:pt x="285748" y="392318"/>
                  <a:pt x="285388" y="391958"/>
                  <a:pt x="285028" y="391958"/>
                </a:cubicBezTo>
                <a:lnTo>
                  <a:pt x="285028" y="391597"/>
                </a:lnTo>
                <a:lnTo>
                  <a:pt x="284667" y="390876"/>
                </a:lnTo>
                <a:lnTo>
                  <a:pt x="284667" y="390155"/>
                </a:lnTo>
                <a:lnTo>
                  <a:pt x="283946" y="389795"/>
                </a:lnTo>
                <a:lnTo>
                  <a:pt x="283946" y="389074"/>
                </a:lnTo>
                <a:lnTo>
                  <a:pt x="283586" y="388713"/>
                </a:lnTo>
                <a:lnTo>
                  <a:pt x="283225" y="388353"/>
                </a:lnTo>
                <a:cubicBezTo>
                  <a:pt x="282865" y="387992"/>
                  <a:pt x="282865" y="387632"/>
                  <a:pt x="282865" y="387272"/>
                </a:cubicBezTo>
                <a:lnTo>
                  <a:pt x="282505" y="386911"/>
                </a:lnTo>
                <a:lnTo>
                  <a:pt x="282144" y="386190"/>
                </a:lnTo>
                <a:lnTo>
                  <a:pt x="282144" y="385830"/>
                </a:lnTo>
                <a:lnTo>
                  <a:pt x="281423" y="385109"/>
                </a:lnTo>
                <a:cubicBezTo>
                  <a:pt x="281063" y="384748"/>
                  <a:pt x="281063" y="384388"/>
                  <a:pt x="281063" y="384388"/>
                </a:cubicBezTo>
                <a:lnTo>
                  <a:pt x="280703" y="384027"/>
                </a:lnTo>
                <a:cubicBezTo>
                  <a:pt x="280342" y="383667"/>
                  <a:pt x="280342" y="383307"/>
                  <a:pt x="279982" y="382946"/>
                </a:cubicBezTo>
                <a:lnTo>
                  <a:pt x="279982" y="382586"/>
                </a:lnTo>
                <a:lnTo>
                  <a:pt x="279261" y="381865"/>
                </a:lnTo>
                <a:lnTo>
                  <a:pt x="279261" y="381504"/>
                </a:lnTo>
                <a:lnTo>
                  <a:pt x="278900" y="381144"/>
                </a:lnTo>
                <a:lnTo>
                  <a:pt x="278540" y="380783"/>
                </a:lnTo>
                <a:cubicBezTo>
                  <a:pt x="278540" y="380783"/>
                  <a:pt x="278180" y="380062"/>
                  <a:pt x="277819" y="380062"/>
                </a:cubicBezTo>
                <a:lnTo>
                  <a:pt x="277819" y="379702"/>
                </a:lnTo>
                <a:lnTo>
                  <a:pt x="277819" y="379342"/>
                </a:lnTo>
                <a:lnTo>
                  <a:pt x="277459" y="378981"/>
                </a:lnTo>
                <a:lnTo>
                  <a:pt x="277098" y="378260"/>
                </a:lnTo>
                <a:lnTo>
                  <a:pt x="276738" y="377900"/>
                </a:lnTo>
                <a:lnTo>
                  <a:pt x="276378" y="377539"/>
                </a:lnTo>
                <a:lnTo>
                  <a:pt x="275657" y="377179"/>
                </a:lnTo>
                <a:lnTo>
                  <a:pt x="275657" y="376818"/>
                </a:lnTo>
                <a:cubicBezTo>
                  <a:pt x="275296" y="376458"/>
                  <a:pt x="275296" y="376097"/>
                  <a:pt x="274936" y="375737"/>
                </a:cubicBezTo>
                <a:lnTo>
                  <a:pt x="274936" y="375377"/>
                </a:lnTo>
                <a:lnTo>
                  <a:pt x="274215" y="375016"/>
                </a:lnTo>
                <a:lnTo>
                  <a:pt x="273855" y="374656"/>
                </a:lnTo>
                <a:lnTo>
                  <a:pt x="273494" y="373935"/>
                </a:lnTo>
                <a:cubicBezTo>
                  <a:pt x="273134" y="373574"/>
                  <a:pt x="272773" y="373214"/>
                  <a:pt x="272413" y="372853"/>
                </a:cubicBezTo>
                <a:cubicBezTo>
                  <a:pt x="272053" y="372493"/>
                  <a:pt x="272053" y="372132"/>
                  <a:pt x="271692" y="371772"/>
                </a:cubicBezTo>
                <a:lnTo>
                  <a:pt x="270971" y="371051"/>
                </a:lnTo>
                <a:lnTo>
                  <a:pt x="270611" y="370691"/>
                </a:lnTo>
                <a:lnTo>
                  <a:pt x="270251" y="369970"/>
                </a:lnTo>
                <a:lnTo>
                  <a:pt x="269890" y="369970"/>
                </a:lnTo>
                <a:cubicBezTo>
                  <a:pt x="269890" y="369609"/>
                  <a:pt x="269530" y="369249"/>
                  <a:pt x="269169" y="368888"/>
                </a:cubicBezTo>
                <a:lnTo>
                  <a:pt x="269169" y="368528"/>
                </a:lnTo>
                <a:lnTo>
                  <a:pt x="268448" y="368167"/>
                </a:lnTo>
                <a:lnTo>
                  <a:pt x="268088" y="367807"/>
                </a:lnTo>
                <a:lnTo>
                  <a:pt x="267728" y="367086"/>
                </a:lnTo>
                <a:lnTo>
                  <a:pt x="267367" y="367086"/>
                </a:lnTo>
                <a:cubicBezTo>
                  <a:pt x="267007" y="366726"/>
                  <a:pt x="266646" y="366365"/>
                  <a:pt x="266646" y="366365"/>
                </a:cubicBezTo>
                <a:cubicBezTo>
                  <a:pt x="249346" y="348703"/>
                  <a:pt x="226280" y="338249"/>
                  <a:pt x="202132" y="336447"/>
                </a:cubicBezTo>
                <a:cubicBezTo>
                  <a:pt x="199248" y="336087"/>
                  <a:pt x="196365" y="335726"/>
                  <a:pt x="193482" y="335726"/>
                </a:cubicBezTo>
                <a:cubicBezTo>
                  <a:pt x="166090" y="335726"/>
                  <a:pt x="139780" y="346540"/>
                  <a:pt x="120678" y="366365"/>
                </a:cubicBezTo>
                <a:cubicBezTo>
                  <a:pt x="120318" y="366365"/>
                  <a:pt x="119957" y="366726"/>
                  <a:pt x="119957" y="367086"/>
                </a:cubicBezTo>
                <a:lnTo>
                  <a:pt x="119597" y="367086"/>
                </a:lnTo>
                <a:lnTo>
                  <a:pt x="118876" y="367807"/>
                </a:lnTo>
                <a:lnTo>
                  <a:pt x="118876" y="368167"/>
                </a:lnTo>
                <a:lnTo>
                  <a:pt x="118155" y="368528"/>
                </a:lnTo>
                <a:lnTo>
                  <a:pt x="117795" y="368888"/>
                </a:lnTo>
                <a:cubicBezTo>
                  <a:pt x="117434" y="369249"/>
                  <a:pt x="117434" y="369609"/>
                  <a:pt x="117074" y="369970"/>
                </a:cubicBezTo>
                <a:lnTo>
                  <a:pt x="116353" y="370691"/>
                </a:lnTo>
                <a:lnTo>
                  <a:pt x="115993" y="371051"/>
                </a:lnTo>
                <a:lnTo>
                  <a:pt x="115632" y="371772"/>
                </a:lnTo>
                <a:lnTo>
                  <a:pt x="115272" y="371772"/>
                </a:lnTo>
                <a:cubicBezTo>
                  <a:pt x="114911" y="372132"/>
                  <a:pt x="114551" y="372493"/>
                  <a:pt x="114551" y="372853"/>
                </a:cubicBezTo>
                <a:cubicBezTo>
                  <a:pt x="114191" y="373214"/>
                  <a:pt x="113830" y="373574"/>
                  <a:pt x="113830" y="373935"/>
                </a:cubicBezTo>
                <a:lnTo>
                  <a:pt x="113109" y="374656"/>
                </a:lnTo>
                <a:lnTo>
                  <a:pt x="112749" y="375016"/>
                </a:lnTo>
                <a:lnTo>
                  <a:pt x="112028" y="375377"/>
                </a:lnTo>
                <a:lnTo>
                  <a:pt x="112028" y="375737"/>
                </a:lnTo>
                <a:cubicBezTo>
                  <a:pt x="111668" y="376097"/>
                  <a:pt x="111668" y="376458"/>
                  <a:pt x="111307" y="376818"/>
                </a:cubicBezTo>
                <a:lnTo>
                  <a:pt x="110947" y="377179"/>
                </a:lnTo>
                <a:cubicBezTo>
                  <a:pt x="110947" y="377179"/>
                  <a:pt x="110947" y="377539"/>
                  <a:pt x="110586" y="377539"/>
                </a:cubicBezTo>
                <a:lnTo>
                  <a:pt x="110586" y="377900"/>
                </a:lnTo>
                <a:lnTo>
                  <a:pt x="110226" y="378260"/>
                </a:lnTo>
                <a:lnTo>
                  <a:pt x="109866" y="378981"/>
                </a:lnTo>
                <a:lnTo>
                  <a:pt x="109145" y="379342"/>
                </a:lnTo>
                <a:lnTo>
                  <a:pt x="109145" y="379702"/>
                </a:lnTo>
                <a:lnTo>
                  <a:pt x="109145" y="380062"/>
                </a:lnTo>
                <a:cubicBezTo>
                  <a:pt x="108784" y="380062"/>
                  <a:pt x="108784" y="380783"/>
                  <a:pt x="108424" y="380783"/>
                </a:cubicBezTo>
                <a:lnTo>
                  <a:pt x="108424" y="381144"/>
                </a:lnTo>
                <a:lnTo>
                  <a:pt x="107703" y="381504"/>
                </a:lnTo>
                <a:lnTo>
                  <a:pt x="107343" y="381865"/>
                </a:lnTo>
                <a:lnTo>
                  <a:pt x="106982" y="382586"/>
                </a:lnTo>
                <a:lnTo>
                  <a:pt x="106982" y="382946"/>
                </a:lnTo>
                <a:cubicBezTo>
                  <a:pt x="106622" y="383307"/>
                  <a:pt x="106622" y="383667"/>
                  <a:pt x="106261" y="384027"/>
                </a:cubicBezTo>
                <a:lnTo>
                  <a:pt x="106261" y="384388"/>
                </a:lnTo>
                <a:cubicBezTo>
                  <a:pt x="106261" y="384388"/>
                  <a:pt x="105901" y="384748"/>
                  <a:pt x="105541" y="385109"/>
                </a:cubicBezTo>
                <a:lnTo>
                  <a:pt x="105180" y="385830"/>
                </a:lnTo>
                <a:lnTo>
                  <a:pt x="104820" y="386190"/>
                </a:lnTo>
                <a:lnTo>
                  <a:pt x="104459" y="386911"/>
                </a:lnTo>
                <a:lnTo>
                  <a:pt x="104459" y="387272"/>
                </a:lnTo>
                <a:cubicBezTo>
                  <a:pt x="104099" y="387632"/>
                  <a:pt x="104099" y="387992"/>
                  <a:pt x="103739" y="388353"/>
                </a:cubicBezTo>
                <a:lnTo>
                  <a:pt x="103378" y="388713"/>
                </a:lnTo>
                <a:lnTo>
                  <a:pt x="103018" y="389074"/>
                </a:lnTo>
                <a:lnTo>
                  <a:pt x="103018" y="389795"/>
                </a:lnTo>
                <a:lnTo>
                  <a:pt x="102657" y="390155"/>
                </a:lnTo>
                <a:lnTo>
                  <a:pt x="102657" y="390876"/>
                </a:lnTo>
                <a:lnTo>
                  <a:pt x="101936" y="391597"/>
                </a:lnTo>
                <a:cubicBezTo>
                  <a:pt x="101936" y="391958"/>
                  <a:pt x="101576" y="392318"/>
                  <a:pt x="101576" y="392678"/>
                </a:cubicBezTo>
                <a:lnTo>
                  <a:pt x="101216" y="393039"/>
                </a:lnTo>
                <a:lnTo>
                  <a:pt x="100855" y="393760"/>
                </a:lnTo>
                <a:lnTo>
                  <a:pt x="100855" y="394120"/>
                </a:lnTo>
                <a:lnTo>
                  <a:pt x="100495" y="394841"/>
                </a:lnTo>
                <a:lnTo>
                  <a:pt x="100134" y="394841"/>
                </a:lnTo>
                <a:cubicBezTo>
                  <a:pt x="100134" y="395562"/>
                  <a:pt x="99774" y="395923"/>
                  <a:pt x="99774" y="395923"/>
                </a:cubicBezTo>
                <a:lnTo>
                  <a:pt x="99774" y="396283"/>
                </a:lnTo>
                <a:cubicBezTo>
                  <a:pt x="99414" y="396643"/>
                  <a:pt x="99414" y="397004"/>
                  <a:pt x="99414" y="397364"/>
                </a:cubicBezTo>
                <a:lnTo>
                  <a:pt x="99053" y="397364"/>
                </a:lnTo>
                <a:lnTo>
                  <a:pt x="99053" y="398085"/>
                </a:lnTo>
                <a:lnTo>
                  <a:pt x="98693" y="398446"/>
                </a:lnTo>
                <a:cubicBezTo>
                  <a:pt x="98332" y="399167"/>
                  <a:pt x="98332" y="399167"/>
                  <a:pt x="98332" y="399527"/>
                </a:cubicBezTo>
                <a:cubicBezTo>
                  <a:pt x="97972" y="399888"/>
                  <a:pt x="97972" y="400248"/>
                  <a:pt x="97972" y="400608"/>
                </a:cubicBezTo>
                <a:lnTo>
                  <a:pt x="97611" y="400969"/>
                </a:lnTo>
                <a:lnTo>
                  <a:pt x="97251" y="401690"/>
                </a:lnTo>
                <a:lnTo>
                  <a:pt x="97251" y="402050"/>
                </a:lnTo>
                <a:lnTo>
                  <a:pt x="96891" y="402771"/>
                </a:lnTo>
                <a:lnTo>
                  <a:pt x="96891" y="403132"/>
                </a:lnTo>
                <a:cubicBezTo>
                  <a:pt x="96891" y="403492"/>
                  <a:pt x="96530" y="403853"/>
                  <a:pt x="96170" y="404213"/>
                </a:cubicBezTo>
                <a:cubicBezTo>
                  <a:pt x="96170" y="404573"/>
                  <a:pt x="96170" y="404934"/>
                  <a:pt x="96170" y="405294"/>
                </a:cubicBezTo>
                <a:lnTo>
                  <a:pt x="95809" y="405655"/>
                </a:lnTo>
                <a:lnTo>
                  <a:pt x="95809" y="406376"/>
                </a:lnTo>
                <a:lnTo>
                  <a:pt x="95449" y="406736"/>
                </a:lnTo>
                <a:lnTo>
                  <a:pt x="95449" y="407818"/>
                </a:lnTo>
                <a:lnTo>
                  <a:pt x="95089" y="407818"/>
                </a:lnTo>
                <a:cubicBezTo>
                  <a:pt x="95089" y="408178"/>
                  <a:pt x="94728" y="408539"/>
                  <a:pt x="94728" y="408899"/>
                </a:cubicBezTo>
                <a:lnTo>
                  <a:pt x="94728" y="409259"/>
                </a:lnTo>
                <a:lnTo>
                  <a:pt x="94368" y="410341"/>
                </a:lnTo>
                <a:lnTo>
                  <a:pt x="94368" y="411422"/>
                </a:lnTo>
                <a:lnTo>
                  <a:pt x="94007" y="411783"/>
                </a:lnTo>
                <a:cubicBezTo>
                  <a:pt x="94007" y="411783"/>
                  <a:pt x="93647" y="412143"/>
                  <a:pt x="93647" y="412864"/>
                </a:cubicBezTo>
                <a:lnTo>
                  <a:pt x="93647" y="413945"/>
                </a:lnTo>
                <a:lnTo>
                  <a:pt x="93286" y="414306"/>
                </a:lnTo>
                <a:lnTo>
                  <a:pt x="93286" y="415027"/>
                </a:lnTo>
                <a:lnTo>
                  <a:pt x="93286" y="415387"/>
                </a:lnTo>
                <a:lnTo>
                  <a:pt x="92926" y="416108"/>
                </a:lnTo>
                <a:lnTo>
                  <a:pt x="92926" y="416469"/>
                </a:lnTo>
                <a:cubicBezTo>
                  <a:pt x="92566" y="416829"/>
                  <a:pt x="92566" y="417189"/>
                  <a:pt x="92566" y="417550"/>
                </a:cubicBezTo>
                <a:lnTo>
                  <a:pt x="92566" y="417910"/>
                </a:lnTo>
                <a:lnTo>
                  <a:pt x="92205" y="418631"/>
                </a:lnTo>
                <a:lnTo>
                  <a:pt x="92205" y="418992"/>
                </a:lnTo>
                <a:lnTo>
                  <a:pt x="92205" y="420073"/>
                </a:lnTo>
                <a:cubicBezTo>
                  <a:pt x="92205" y="420794"/>
                  <a:pt x="91845" y="421154"/>
                  <a:pt x="91845" y="421515"/>
                </a:cubicBezTo>
                <a:lnTo>
                  <a:pt x="91783" y="422275"/>
                </a:lnTo>
                <a:lnTo>
                  <a:pt x="93299" y="422275"/>
                </a:lnTo>
                <a:cubicBezTo>
                  <a:pt x="92210" y="427920"/>
                  <a:pt x="91847" y="433564"/>
                  <a:pt x="91847" y="439561"/>
                </a:cubicBezTo>
                <a:cubicBezTo>
                  <a:pt x="91847" y="445206"/>
                  <a:pt x="92210" y="451203"/>
                  <a:pt x="93299" y="456847"/>
                </a:cubicBezTo>
                <a:lnTo>
                  <a:pt x="17788" y="456847"/>
                </a:lnTo>
                <a:cubicBezTo>
                  <a:pt x="7987" y="456847"/>
                  <a:pt x="0" y="449086"/>
                  <a:pt x="0" y="439561"/>
                </a:cubicBezTo>
                <a:cubicBezTo>
                  <a:pt x="0" y="429683"/>
                  <a:pt x="7987" y="422275"/>
                  <a:pt x="17788" y="422275"/>
                </a:cubicBezTo>
                <a:lnTo>
                  <a:pt x="18529" y="422275"/>
                </a:lnTo>
                <a:lnTo>
                  <a:pt x="18681" y="420073"/>
                </a:lnTo>
                <a:lnTo>
                  <a:pt x="31656" y="322750"/>
                </a:lnTo>
                <a:cubicBezTo>
                  <a:pt x="36341" y="289227"/>
                  <a:pt x="50037" y="257868"/>
                  <a:pt x="70220" y="231554"/>
                </a:cubicBezTo>
                <a:cubicBezTo>
                  <a:pt x="78509" y="220380"/>
                  <a:pt x="88241" y="210287"/>
                  <a:pt x="98332" y="201276"/>
                </a:cubicBezTo>
                <a:cubicBezTo>
                  <a:pt x="127886" y="175323"/>
                  <a:pt x="162126" y="155859"/>
                  <a:pt x="202132" y="151893"/>
                </a:cubicBezTo>
                <a:cubicBezTo>
                  <a:pt x="209340" y="151173"/>
                  <a:pt x="216909" y="150812"/>
                  <a:pt x="224478" y="151173"/>
                </a:cubicBezTo>
                <a:cubicBezTo>
                  <a:pt x="227721" y="151533"/>
                  <a:pt x="231325" y="151173"/>
                  <a:pt x="234209" y="151173"/>
                </a:cubicBezTo>
                <a:lnTo>
                  <a:pt x="315912" y="150879"/>
                </a:lnTo>
                <a:lnTo>
                  <a:pt x="315912" y="132990"/>
                </a:lnTo>
                <a:lnTo>
                  <a:pt x="246062" y="132990"/>
                </a:lnTo>
                <a:lnTo>
                  <a:pt x="246062" y="42862"/>
                </a:lnTo>
                <a:lnTo>
                  <a:pt x="315912" y="42862"/>
                </a:lnTo>
                <a:lnTo>
                  <a:pt x="315912" y="17612"/>
                </a:lnTo>
                <a:cubicBezTo>
                  <a:pt x="315912" y="7548"/>
                  <a:pt x="323838" y="0"/>
                  <a:pt x="333565"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9" name="Freeform 38">
            <a:extLst>
              <a:ext uri="{FF2B5EF4-FFF2-40B4-BE49-F238E27FC236}">
                <a16:creationId xmlns:a16="http://schemas.microsoft.com/office/drawing/2014/main" id="{E16C7BA8-1149-4F43-8BB8-E33AC357205D}"/>
              </a:ext>
            </a:extLst>
          </p:cNvPr>
          <p:cNvSpPr>
            <a:spLocks noChangeArrowheads="1"/>
          </p:cNvSpPr>
          <p:nvPr/>
        </p:nvSpPr>
        <p:spPr bwMode="auto">
          <a:xfrm>
            <a:off x="13359158" y="7495874"/>
            <a:ext cx="869591" cy="787042"/>
          </a:xfrm>
          <a:custGeom>
            <a:avLst/>
            <a:gdLst>
              <a:gd name="connsiteX0" fmla="*/ 642758 w 869591"/>
              <a:gd name="connsiteY0" fmla="*/ 670575 h 787042"/>
              <a:gd name="connsiteX1" fmla="*/ 620018 w 869591"/>
              <a:gd name="connsiteY1" fmla="*/ 679534 h 787042"/>
              <a:gd name="connsiteX2" fmla="*/ 610633 w 869591"/>
              <a:gd name="connsiteY2" fmla="*/ 702111 h 787042"/>
              <a:gd name="connsiteX3" fmla="*/ 620018 w 869591"/>
              <a:gd name="connsiteY3" fmla="*/ 724687 h 787042"/>
              <a:gd name="connsiteX4" fmla="*/ 642758 w 869591"/>
              <a:gd name="connsiteY4" fmla="*/ 734005 h 787042"/>
              <a:gd name="connsiteX5" fmla="*/ 665136 w 869591"/>
              <a:gd name="connsiteY5" fmla="*/ 724687 h 787042"/>
              <a:gd name="connsiteX6" fmla="*/ 674521 w 869591"/>
              <a:gd name="connsiteY6" fmla="*/ 702111 h 787042"/>
              <a:gd name="connsiteX7" fmla="*/ 665136 w 869591"/>
              <a:gd name="connsiteY7" fmla="*/ 679534 h 787042"/>
              <a:gd name="connsiteX8" fmla="*/ 642758 w 869591"/>
              <a:gd name="connsiteY8" fmla="*/ 670575 h 787042"/>
              <a:gd name="connsiteX9" fmla="*/ 191546 w 869591"/>
              <a:gd name="connsiteY9" fmla="*/ 670575 h 787042"/>
              <a:gd name="connsiteX10" fmla="*/ 169168 w 869591"/>
              <a:gd name="connsiteY10" fmla="*/ 679534 h 787042"/>
              <a:gd name="connsiteX11" fmla="*/ 159783 w 869591"/>
              <a:gd name="connsiteY11" fmla="*/ 702111 h 787042"/>
              <a:gd name="connsiteX12" fmla="*/ 169168 w 869591"/>
              <a:gd name="connsiteY12" fmla="*/ 724687 h 787042"/>
              <a:gd name="connsiteX13" fmla="*/ 191546 w 869591"/>
              <a:gd name="connsiteY13" fmla="*/ 734005 h 787042"/>
              <a:gd name="connsiteX14" fmla="*/ 214286 w 869591"/>
              <a:gd name="connsiteY14" fmla="*/ 724687 h 787042"/>
              <a:gd name="connsiteX15" fmla="*/ 224032 w 869591"/>
              <a:gd name="connsiteY15" fmla="*/ 702111 h 787042"/>
              <a:gd name="connsiteX16" fmla="*/ 214286 w 869591"/>
              <a:gd name="connsiteY16" fmla="*/ 679534 h 787042"/>
              <a:gd name="connsiteX17" fmla="*/ 191546 w 869591"/>
              <a:gd name="connsiteY17" fmla="*/ 670575 h 787042"/>
              <a:gd name="connsiteX18" fmla="*/ 642758 w 869591"/>
              <a:gd name="connsiteY18" fmla="*/ 617538 h 787042"/>
              <a:gd name="connsiteX19" fmla="*/ 703036 w 869591"/>
              <a:gd name="connsiteY19" fmla="*/ 642265 h 787042"/>
              <a:gd name="connsiteX20" fmla="*/ 728302 w 869591"/>
              <a:gd name="connsiteY20" fmla="*/ 702111 h 787042"/>
              <a:gd name="connsiteX21" fmla="*/ 703036 w 869591"/>
              <a:gd name="connsiteY21" fmla="*/ 762315 h 787042"/>
              <a:gd name="connsiteX22" fmla="*/ 642758 w 869591"/>
              <a:gd name="connsiteY22" fmla="*/ 787042 h 787042"/>
              <a:gd name="connsiteX23" fmla="*/ 582118 w 869591"/>
              <a:gd name="connsiteY23" fmla="*/ 762315 h 787042"/>
              <a:gd name="connsiteX24" fmla="*/ 557213 w 869591"/>
              <a:gd name="connsiteY24" fmla="*/ 702111 h 787042"/>
              <a:gd name="connsiteX25" fmla="*/ 582118 w 869591"/>
              <a:gd name="connsiteY25" fmla="*/ 642265 h 787042"/>
              <a:gd name="connsiteX26" fmla="*/ 642758 w 869591"/>
              <a:gd name="connsiteY26" fmla="*/ 617538 h 787042"/>
              <a:gd name="connsiteX27" fmla="*/ 191546 w 869591"/>
              <a:gd name="connsiteY27" fmla="*/ 617538 h 787042"/>
              <a:gd name="connsiteX28" fmla="*/ 252186 w 869591"/>
              <a:gd name="connsiteY28" fmla="*/ 642265 h 787042"/>
              <a:gd name="connsiteX29" fmla="*/ 277452 w 869591"/>
              <a:gd name="connsiteY29" fmla="*/ 702111 h 787042"/>
              <a:gd name="connsiteX30" fmla="*/ 252186 w 869591"/>
              <a:gd name="connsiteY30" fmla="*/ 762315 h 787042"/>
              <a:gd name="connsiteX31" fmla="*/ 191546 w 869591"/>
              <a:gd name="connsiteY31" fmla="*/ 787042 h 787042"/>
              <a:gd name="connsiteX32" fmla="*/ 131268 w 869591"/>
              <a:gd name="connsiteY32" fmla="*/ 762315 h 787042"/>
              <a:gd name="connsiteX33" fmla="*/ 106363 w 869591"/>
              <a:gd name="connsiteY33" fmla="*/ 702111 h 787042"/>
              <a:gd name="connsiteX34" fmla="*/ 131268 w 869591"/>
              <a:gd name="connsiteY34" fmla="*/ 642265 h 787042"/>
              <a:gd name="connsiteX35" fmla="*/ 191546 w 869591"/>
              <a:gd name="connsiteY35" fmla="*/ 617538 h 787042"/>
              <a:gd name="connsiteX36" fmla="*/ 226640 w 869591"/>
              <a:gd name="connsiteY36" fmla="*/ 449981 h 787042"/>
              <a:gd name="connsiteX37" fmla="*/ 202132 w 869591"/>
              <a:gd name="connsiteY37" fmla="*/ 452141 h 787042"/>
              <a:gd name="connsiteX38" fmla="*/ 121760 w 869591"/>
              <a:gd name="connsiteY38" fmla="*/ 491385 h 787042"/>
              <a:gd name="connsiteX39" fmla="*/ 87521 w 869591"/>
              <a:gd name="connsiteY39" fmla="*/ 532788 h 787042"/>
              <a:gd name="connsiteX40" fmla="*/ 202132 w 869591"/>
              <a:gd name="connsiteY40" fmla="*/ 532788 h 787042"/>
              <a:gd name="connsiteX41" fmla="*/ 315913 w 869591"/>
              <a:gd name="connsiteY41" fmla="*/ 532788 h 787042"/>
              <a:gd name="connsiteX42" fmla="*/ 315913 w 869591"/>
              <a:gd name="connsiteY42" fmla="*/ 449981 h 787042"/>
              <a:gd name="connsiteX43" fmla="*/ 333926 w 869591"/>
              <a:gd name="connsiteY43" fmla="*/ 261938 h 787042"/>
              <a:gd name="connsiteX44" fmla="*/ 376798 w 869591"/>
              <a:gd name="connsiteY44" fmla="*/ 261938 h 787042"/>
              <a:gd name="connsiteX45" fmla="*/ 376798 w 869591"/>
              <a:gd name="connsiteY45" fmla="*/ 262298 h 787042"/>
              <a:gd name="connsiteX46" fmla="*/ 438765 w 869591"/>
              <a:gd name="connsiteY46" fmla="*/ 411503 h 787042"/>
              <a:gd name="connsiteX47" fmla="*/ 587196 w 869591"/>
              <a:gd name="connsiteY47" fmla="*/ 473131 h 787042"/>
              <a:gd name="connsiteX48" fmla="*/ 736347 w 869591"/>
              <a:gd name="connsiteY48" fmla="*/ 411503 h 787042"/>
              <a:gd name="connsiteX49" fmla="*/ 797953 w 869591"/>
              <a:gd name="connsiteY49" fmla="*/ 262298 h 787042"/>
              <a:gd name="connsiteX50" fmla="*/ 797953 w 869591"/>
              <a:gd name="connsiteY50" fmla="*/ 261938 h 787042"/>
              <a:gd name="connsiteX51" fmla="*/ 840825 w 869591"/>
              <a:gd name="connsiteY51" fmla="*/ 261938 h 787042"/>
              <a:gd name="connsiteX52" fmla="*/ 858478 w 869591"/>
              <a:gd name="connsiteY52" fmla="*/ 279597 h 787042"/>
              <a:gd name="connsiteX53" fmla="*/ 858478 w 869591"/>
              <a:gd name="connsiteY53" fmla="*/ 684213 h 787042"/>
              <a:gd name="connsiteX54" fmla="*/ 869591 w 869591"/>
              <a:gd name="connsiteY54" fmla="*/ 684213 h 787042"/>
              <a:gd name="connsiteX55" fmla="*/ 869591 w 869591"/>
              <a:gd name="connsiteY55" fmla="*/ 720360 h 787042"/>
              <a:gd name="connsiteX56" fmla="*/ 841562 w 869591"/>
              <a:gd name="connsiteY56" fmla="*/ 720360 h 787042"/>
              <a:gd name="connsiteX57" fmla="*/ 840835 w 869591"/>
              <a:gd name="connsiteY57" fmla="*/ 720360 h 787042"/>
              <a:gd name="connsiteX58" fmla="*/ 840825 w 869591"/>
              <a:gd name="connsiteY58" fmla="*/ 720365 h 787042"/>
              <a:gd name="connsiteX59" fmla="*/ 743552 w 869591"/>
              <a:gd name="connsiteY59" fmla="*/ 720365 h 787042"/>
              <a:gd name="connsiteX60" fmla="*/ 714731 w 869591"/>
              <a:gd name="connsiteY60" fmla="*/ 629544 h 787042"/>
              <a:gd name="connsiteX61" fmla="*/ 641956 w 869591"/>
              <a:gd name="connsiteY61" fmla="*/ 599271 h 787042"/>
              <a:gd name="connsiteX62" fmla="*/ 568822 w 869591"/>
              <a:gd name="connsiteY62" fmla="*/ 629544 h 787042"/>
              <a:gd name="connsiteX63" fmla="*/ 538559 w 869591"/>
              <a:gd name="connsiteY63" fmla="*/ 702345 h 787042"/>
              <a:gd name="connsiteX64" fmla="*/ 540000 w 869591"/>
              <a:gd name="connsiteY64" fmla="*/ 720365 h 787042"/>
              <a:gd name="connsiteX65" fmla="*/ 335367 w 869591"/>
              <a:gd name="connsiteY65" fmla="*/ 720365 h 787042"/>
              <a:gd name="connsiteX66" fmla="*/ 334405 w 869591"/>
              <a:gd name="connsiteY66" fmla="*/ 720365 h 787042"/>
              <a:gd name="connsiteX67" fmla="*/ 334404 w 869591"/>
              <a:gd name="connsiteY67" fmla="*/ 720365 h 787042"/>
              <a:gd name="connsiteX68" fmla="*/ 295119 w 869591"/>
              <a:gd name="connsiteY68" fmla="*/ 720365 h 787042"/>
              <a:gd name="connsiteX69" fmla="*/ 296561 w 869591"/>
              <a:gd name="connsiteY69" fmla="*/ 702364 h 787042"/>
              <a:gd name="connsiteX70" fmla="*/ 295119 w 869591"/>
              <a:gd name="connsiteY70" fmla="*/ 684722 h 787042"/>
              <a:gd name="connsiteX71" fmla="*/ 294759 w 869591"/>
              <a:gd name="connsiteY71" fmla="*/ 683642 h 787042"/>
              <a:gd name="connsiteX72" fmla="*/ 294759 w 869591"/>
              <a:gd name="connsiteY72" fmla="*/ 683282 h 787042"/>
              <a:gd name="connsiteX73" fmla="*/ 294759 w 869591"/>
              <a:gd name="connsiteY73" fmla="*/ 682562 h 787042"/>
              <a:gd name="connsiteX74" fmla="*/ 294398 w 869591"/>
              <a:gd name="connsiteY74" fmla="*/ 681842 h 787042"/>
              <a:gd name="connsiteX75" fmla="*/ 294398 w 869591"/>
              <a:gd name="connsiteY75" fmla="*/ 681482 h 787042"/>
              <a:gd name="connsiteX76" fmla="*/ 294398 w 869591"/>
              <a:gd name="connsiteY76" fmla="*/ 680762 h 787042"/>
              <a:gd name="connsiteX77" fmla="*/ 294038 w 869591"/>
              <a:gd name="connsiteY77" fmla="*/ 679682 h 787042"/>
              <a:gd name="connsiteX78" fmla="*/ 294038 w 869591"/>
              <a:gd name="connsiteY78" fmla="*/ 679322 h 787042"/>
              <a:gd name="connsiteX79" fmla="*/ 294038 w 869591"/>
              <a:gd name="connsiteY79" fmla="*/ 678962 h 787042"/>
              <a:gd name="connsiteX80" fmla="*/ 293677 w 869591"/>
              <a:gd name="connsiteY80" fmla="*/ 678241 h 787042"/>
              <a:gd name="connsiteX81" fmla="*/ 293677 w 869591"/>
              <a:gd name="connsiteY81" fmla="*/ 677521 h 787042"/>
              <a:gd name="connsiteX82" fmla="*/ 293677 w 869591"/>
              <a:gd name="connsiteY82" fmla="*/ 677161 h 787042"/>
              <a:gd name="connsiteX83" fmla="*/ 293317 w 869591"/>
              <a:gd name="connsiteY83" fmla="*/ 676081 h 787042"/>
              <a:gd name="connsiteX84" fmla="*/ 292957 w 869591"/>
              <a:gd name="connsiteY84" fmla="*/ 675001 h 787042"/>
              <a:gd name="connsiteX85" fmla="*/ 292957 w 869591"/>
              <a:gd name="connsiteY85" fmla="*/ 674641 h 787042"/>
              <a:gd name="connsiteX86" fmla="*/ 292596 w 869591"/>
              <a:gd name="connsiteY86" fmla="*/ 673921 h 787042"/>
              <a:gd name="connsiteX87" fmla="*/ 292236 w 869591"/>
              <a:gd name="connsiteY87" fmla="*/ 673561 h 787042"/>
              <a:gd name="connsiteX88" fmla="*/ 292236 w 869591"/>
              <a:gd name="connsiteY88" fmla="*/ 672481 h 787042"/>
              <a:gd name="connsiteX89" fmla="*/ 291875 w 869591"/>
              <a:gd name="connsiteY89" fmla="*/ 671401 h 787042"/>
              <a:gd name="connsiteX90" fmla="*/ 291875 w 869591"/>
              <a:gd name="connsiteY90" fmla="*/ 671041 h 787042"/>
              <a:gd name="connsiteX91" fmla="*/ 291154 w 869591"/>
              <a:gd name="connsiteY91" fmla="*/ 670321 h 787042"/>
              <a:gd name="connsiteX92" fmla="*/ 291154 w 869591"/>
              <a:gd name="connsiteY92" fmla="*/ 669961 h 787042"/>
              <a:gd name="connsiteX93" fmla="*/ 291154 w 869591"/>
              <a:gd name="connsiteY93" fmla="*/ 669241 h 787042"/>
              <a:gd name="connsiteX94" fmla="*/ 290794 w 869591"/>
              <a:gd name="connsiteY94" fmla="*/ 668521 h 787042"/>
              <a:gd name="connsiteX95" fmla="*/ 290794 w 869591"/>
              <a:gd name="connsiteY95" fmla="*/ 668161 h 787042"/>
              <a:gd name="connsiteX96" fmla="*/ 290434 w 869591"/>
              <a:gd name="connsiteY96" fmla="*/ 667441 h 787042"/>
              <a:gd name="connsiteX97" fmla="*/ 290073 w 869591"/>
              <a:gd name="connsiteY97" fmla="*/ 666720 h 787042"/>
              <a:gd name="connsiteX98" fmla="*/ 290073 w 869591"/>
              <a:gd name="connsiteY98" fmla="*/ 666360 h 787042"/>
              <a:gd name="connsiteX99" fmla="*/ 290073 w 869591"/>
              <a:gd name="connsiteY99" fmla="*/ 665280 h 787042"/>
              <a:gd name="connsiteX100" fmla="*/ 289713 w 869591"/>
              <a:gd name="connsiteY100" fmla="*/ 664920 h 787042"/>
              <a:gd name="connsiteX101" fmla="*/ 289352 w 869591"/>
              <a:gd name="connsiteY101" fmla="*/ 664560 h 787042"/>
              <a:gd name="connsiteX102" fmla="*/ 289352 w 869591"/>
              <a:gd name="connsiteY102" fmla="*/ 663840 h 787042"/>
              <a:gd name="connsiteX103" fmla="*/ 288632 w 869591"/>
              <a:gd name="connsiteY103" fmla="*/ 663120 h 787042"/>
              <a:gd name="connsiteX104" fmla="*/ 288271 w 869591"/>
              <a:gd name="connsiteY104" fmla="*/ 662040 h 787042"/>
              <a:gd name="connsiteX105" fmla="*/ 288271 w 869591"/>
              <a:gd name="connsiteY105" fmla="*/ 661680 h 787042"/>
              <a:gd name="connsiteX106" fmla="*/ 287550 w 869591"/>
              <a:gd name="connsiteY106" fmla="*/ 660960 h 787042"/>
              <a:gd name="connsiteX107" fmla="*/ 287550 w 869591"/>
              <a:gd name="connsiteY107" fmla="*/ 660600 h 787042"/>
              <a:gd name="connsiteX108" fmla="*/ 287190 w 869591"/>
              <a:gd name="connsiteY108" fmla="*/ 659880 h 787042"/>
              <a:gd name="connsiteX109" fmla="*/ 287190 w 869591"/>
              <a:gd name="connsiteY109" fmla="*/ 659520 h 787042"/>
              <a:gd name="connsiteX110" fmla="*/ 286830 w 869591"/>
              <a:gd name="connsiteY110" fmla="*/ 658440 h 787042"/>
              <a:gd name="connsiteX111" fmla="*/ 286830 w 869591"/>
              <a:gd name="connsiteY111" fmla="*/ 658080 h 787042"/>
              <a:gd name="connsiteX112" fmla="*/ 286469 w 869591"/>
              <a:gd name="connsiteY112" fmla="*/ 657360 h 787042"/>
              <a:gd name="connsiteX113" fmla="*/ 286109 w 869591"/>
              <a:gd name="connsiteY113" fmla="*/ 657000 h 787042"/>
              <a:gd name="connsiteX114" fmla="*/ 285748 w 869591"/>
              <a:gd name="connsiteY114" fmla="*/ 656280 h 787042"/>
              <a:gd name="connsiteX115" fmla="*/ 285027 w 869591"/>
              <a:gd name="connsiteY115" fmla="*/ 655199 h 787042"/>
              <a:gd name="connsiteX116" fmla="*/ 285027 w 869591"/>
              <a:gd name="connsiteY116" fmla="*/ 654839 h 787042"/>
              <a:gd name="connsiteX117" fmla="*/ 284667 w 869591"/>
              <a:gd name="connsiteY117" fmla="*/ 654119 h 787042"/>
              <a:gd name="connsiteX118" fmla="*/ 284307 w 869591"/>
              <a:gd name="connsiteY118" fmla="*/ 653759 h 787042"/>
              <a:gd name="connsiteX119" fmla="*/ 283946 w 869591"/>
              <a:gd name="connsiteY119" fmla="*/ 653039 h 787042"/>
              <a:gd name="connsiteX120" fmla="*/ 283586 w 869591"/>
              <a:gd name="connsiteY120" fmla="*/ 652679 h 787042"/>
              <a:gd name="connsiteX121" fmla="*/ 283225 w 869591"/>
              <a:gd name="connsiteY121" fmla="*/ 651959 h 787042"/>
              <a:gd name="connsiteX122" fmla="*/ 283225 w 869591"/>
              <a:gd name="connsiteY122" fmla="*/ 651599 h 787042"/>
              <a:gd name="connsiteX123" fmla="*/ 282865 w 869591"/>
              <a:gd name="connsiteY123" fmla="*/ 650519 h 787042"/>
              <a:gd name="connsiteX124" fmla="*/ 282505 w 869591"/>
              <a:gd name="connsiteY124" fmla="*/ 650519 h 787042"/>
              <a:gd name="connsiteX125" fmla="*/ 282144 w 869591"/>
              <a:gd name="connsiteY125" fmla="*/ 649799 h 787042"/>
              <a:gd name="connsiteX126" fmla="*/ 281784 w 869591"/>
              <a:gd name="connsiteY126" fmla="*/ 649439 h 787042"/>
              <a:gd name="connsiteX127" fmla="*/ 281423 w 869591"/>
              <a:gd name="connsiteY127" fmla="*/ 648719 h 787042"/>
              <a:gd name="connsiteX128" fmla="*/ 281063 w 869591"/>
              <a:gd name="connsiteY128" fmla="*/ 648359 h 787042"/>
              <a:gd name="connsiteX129" fmla="*/ 280702 w 869591"/>
              <a:gd name="connsiteY129" fmla="*/ 647639 h 787042"/>
              <a:gd name="connsiteX130" fmla="*/ 280342 w 869591"/>
              <a:gd name="connsiteY130" fmla="*/ 647639 h 787042"/>
              <a:gd name="connsiteX131" fmla="*/ 279982 w 869591"/>
              <a:gd name="connsiteY131" fmla="*/ 646559 h 787042"/>
              <a:gd name="connsiteX132" fmla="*/ 279621 w 869591"/>
              <a:gd name="connsiteY132" fmla="*/ 646199 h 787042"/>
              <a:gd name="connsiteX133" fmla="*/ 279621 w 869591"/>
              <a:gd name="connsiteY133" fmla="*/ 645479 h 787042"/>
              <a:gd name="connsiteX134" fmla="*/ 279261 w 869591"/>
              <a:gd name="connsiteY134" fmla="*/ 645119 h 787042"/>
              <a:gd name="connsiteX135" fmla="*/ 278540 w 869591"/>
              <a:gd name="connsiteY135" fmla="*/ 644399 h 787042"/>
              <a:gd name="connsiteX136" fmla="*/ 277819 w 869591"/>
              <a:gd name="connsiteY136" fmla="*/ 643318 h 787042"/>
              <a:gd name="connsiteX137" fmla="*/ 277459 w 869591"/>
              <a:gd name="connsiteY137" fmla="*/ 642958 h 787042"/>
              <a:gd name="connsiteX138" fmla="*/ 277098 w 869591"/>
              <a:gd name="connsiteY138" fmla="*/ 642598 h 787042"/>
              <a:gd name="connsiteX139" fmla="*/ 276738 w 869591"/>
              <a:gd name="connsiteY139" fmla="*/ 641878 h 787042"/>
              <a:gd name="connsiteX140" fmla="*/ 276378 w 869591"/>
              <a:gd name="connsiteY140" fmla="*/ 641518 h 787042"/>
              <a:gd name="connsiteX141" fmla="*/ 276378 w 869591"/>
              <a:gd name="connsiteY141" fmla="*/ 641158 h 787042"/>
              <a:gd name="connsiteX142" fmla="*/ 275657 w 869591"/>
              <a:gd name="connsiteY142" fmla="*/ 640438 h 787042"/>
              <a:gd name="connsiteX143" fmla="*/ 275657 w 869591"/>
              <a:gd name="connsiteY143" fmla="*/ 640078 h 787042"/>
              <a:gd name="connsiteX144" fmla="*/ 274936 w 869591"/>
              <a:gd name="connsiteY144" fmla="*/ 639358 h 787042"/>
              <a:gd name="connsiteX145" fmla="*/ 274575 w 869591"/>
              <a:gd name="connsiteY145" fmla="*/ 638998 h 787042"/>
              <a:gd name="connsiteX146" fmla="*/ 274215 w 869591"/>
              <a:gd name="connsiteY146" fmla="*/ 638278 h 787042"/>
              <a:gd name="connsiteX147" fmla="*/ 273855 w 869591"/>
              <a:gd name="connsiteY147" fmla="*/ 637918 h 787042"/>
              <a:gd name="connsiteX148" fmla="*/ 273134 w 869591"/>
              <a:gd name="connsiteY148" fmla="*/ 637198 h 787042"/>
              <a:gd name="connsiteX149" fmla="*/ 272413 w 869591"/>
              <a:gd name="connsiteY149" fmla="*/ 636118 h 787042"/>
              <a:gd name="connsiteX150" fmla="*/ 271692 w 869591"/>
              <a:gd name="connsiteY150" fmla="*/ 635398 h 787042"/>
              <a:gd name="connsiteX151" fmla="*/ 271332 w 869591"/>
              <a:gd name="connsiteY151" fmla="*/ 635038 h 787042"/>
              <a:gd name="connsiteX152" fmla="*/ 270971 w 869591"/>
              <a:gd name="connsiteY152" fmla="*/ 634318 h 787042"/>
              <a:gd name="connsiteX153" fmla="*/ 270611 w 869591"/>
              <a:gd name="connsiteY153" fmla="*/ 634318 h 787042"/>
              <a:gd name="connsiteX154" fmla="*/ 269890 w 869591"/>
              <a:gd name="connsiteY154" fmla="*/ 633238 h 787042"/>
              <a:gd name="connsiteX155" fmla="*/ 269169 w 869591"/>
              <a:gd name="connsiteY155" fmla="*/ 632517 h 787042"/>
              <a:gd name="connsiteX156" fmla="*/ 268809 w 869591"/>
              <a:gd name="connsiteY156" fmla="*/ 632157 h 787042"/>
              <a:gd name="connsiteX157" fmla="*/ 268448 w 869591"/>
              <a:gd name="connsiteY157" fmla="*/ 631797 h 787042"/>
              <a:gd name="connsiteX158" fmla="*/ 268088 w 869591"/>
              <a:gd name="connsiteY158" fmla="*/ 631077 h 787042"/>
              <a:gd name="connsiteX159" fmla="*/ 267367 w 869591"/>
              <a:gd name="connsiteY159" fmla="*/ 630717 h 787042"/>
              <a:gd name="connsiteX160" fmla="*/ 267367 w 869591"/>
              <a:gd name="connsiteY160" fmla="*/ 630357 h 787042"/>
              <a:gd name="connsiteX161" fmla="*/ 266286 w 869591"/>
              <a:gd name="connsiteY161" fmla="*/ 629637 h 787042"/>
              <a:gd name="connsiteX162" fmla="*/ 202132 w 869591"/>
              <a:gd name="connsiteY162" fmla="*/ 599754 h 787042"/>
              <a:gd name="connsiteX163" fmla="*/ 193122 w 869591"/>
              <a:gd name="connsiteY163" fmla="*/ 599394 h 787042"/>
              <a:gd name="connsiteX164" fmla="*/ 120318 w 869591"/>
              <a:gd name="connsiteY164" fmla="*/ 629637 h 787042"/>
              <a:gd name="connsiteX165" fmla="*/ 119597 w 869591"/>
              <a:gd name="connsiteY165" fmla="*/ 630357 h 787042"/>
              <a:gd name="connsiteX166" fmla="*/ 119597 w 869591"/>
              <a:gd name="connsiteY166" fmla="*/ 630717 h 787042"/>
              <a:gd name="connsiteX167" fmla="*/ 118877 w 869591"/>
              <a:gd name="connsiteY167" fmla="*/ 631077 h 787042"/>
              <a:gd name="connsiteX168" fmla="*/ 118516 w 869591"/>
              <a:gd name="connsiteY168" fmla="*/ 631797 h 787042"/>
              <a:gd name="connsiteX169" fmla="*/ 118156 w 869591"/>
              <a:gd name="connsiteY169" fmla="*/ 632157 h 787042"/>
              <a:gd name="connsiteX170" fmla="*/ 117795 w 869591"/>
              <a:gd name="connsiteY170" fmla="*/ 632517 h 787042"/>
              <a:gd name="connsiteX171" fmla="*/ 117075 w 869591"/>
              <a:gd name="connsiteY171" fmla="*/ 633238 h 787042"/>
              <a:gd name="connsiteX172" fmla="*/ 116354 w 869591"/>
              <a:gd name="connsiteY172" fmla="*/ 634318 h 787042"/>
              <a:gd name="connsiteX173" fmla="*/ 115993 w 869591"/>
              <a:gd name="connsiteY173" fmla="*/ 634318 h 787042"/>
              <a:gd name="connsiteX174" fmla="*/ 115633 w 869591"/>
              <a:gd name="connsiteY174" fmla="*/ 635038 h 787042"/>
              <a:gd name="connsiteX175" fmla="*/ 115272 w 869591"/>
              <a:gd name="connsiteY175" fmla="*/ 635398 h 787042"/>
              <a:gd name="connsiteX176" fmla="*/ 114552 w 869591"/>
              <a:gd name="connsiteY176" fmla="*/ 636118 h 787042"/>
              <a:gd name="connsiteX177" fmla="*/ 113831 w 869591"/>
              <a:gd name="connsiteY177" fmla="*/ 637198 h 787042"/>
              <a:gd name="connsiteX178" fmla="*/ 113470 w 869591"/>
              <a:gd name="connsiteY178" fmla="*/ 637198 h 787042"/>
              <a:gd name="connsiteX179" fmla="*/ 112750 w 869591"/>
              <a:gd name="connsiteY179" fmla="*/ 637918 h 787042"/>
              <a:gd name="connsiteX180" fmla="*/ 112750 w 869591"/>
              <a:gd name="connsiteY180" fmla="*/ 638278 h 787042"/>
              <a:gd name="connsiteX181" fmla="*/ 112389 w 869591"/>
              <a:gd name="connsiteY181" fmla="*/ 638998 h 787042"/>
              <a:gd name="connsiteX182" fmla="*/ 112029 w 869591"/>
              <a:gd name="connsiteY182" fmla="*/ 639358 h 787042"/>
              <a:gd name="connsiteX183" fmla="*/ 111308 w 869591"/>
              <a:gd name="connsiteY183" fmla="*/ 640078 h 787042"/>
              <a:gd name="connsiteX184" fmla="*/ 111308 w 869591"/>
              <a:gd name="connsiteY184" fmla="*/ 640438 h 787042"/>
              <a:gd name="connsiteX185" fmla="*/ 110587 w 869591"/>
              <a:gd name="connsiteY185" fmla="*/ 641158 h 787042"/>
              <a:gd name="connsiteX186" fmla="*/ 110227 w 869591"/>
              <a:gd name="connsiteY186" fmla="*/ 641518 h 787042"/>
              <a:gd name="connsiteX187" fmla="*/ 109866 w 869591"/>
              <a:gd name="connsiteY187" fmla="*/ 641878 h 787042"/>
              <a:gd name="connsiteX188" fmla="*/ 109866 w 869591"/>
              <a:gd name="connsiteY188" fmla="*/ 642598 h 787042"/>
              <a:gd name="connsiteX189" fmla="*/ 109145 w 869591"/>
              <a:gd name="connsiteY189" fmla="*/ 642958 h 787042"/>
              <a:gd name="connsiteX190" fmla="*/ 109145 w 869591"/>
              <a:gd name="connsiteY190" fmla="*/ 643318 h 787042"/>
              <a:gd name="connsiteX191" fmla="*/ 108785 w 869591"/>
              <a:gd name="connsiteY191" fmla="*/ 643318 h 787042"/>
              <a:gd name="connsiteX192" fmla="*/ 108425 w 869591"/>
              <a:gd name="connsiteY192" fmla="*/ 644399 h 787042"/>
              <a:gd name="connsiteX193" fmla="*/ 107704 w 869591"/>
              <a:gd name="connsiteY193" fmla="*/ 645119 h 787042"/>
              <a:gd name="connsiteX194" fmla="*/ 107343 w 869591"/>
              <a:gd name="connsiteY194" fmla="*/ 645479 h 787042"/>
              <a:gd name="connsiteX195" fmla="*/ 106983 w 869591"/>
              <a:gd name="connsiteY195" fmla="*/ 646199 h 787042"/>
              <a:gd name="connsiteX196" fmla="*/ 106623 w 869591"/>
              <a:gd name="connsiteY196" fmla="*/ 646559 h 787042"/>
              <a:gd name="connsiteX197" fmla="*/ 106262 w 869591"/>
              <a:gd name="connsiteY197" fmla="*/ 647639 h 787042"/>
              <a:gd name="connsiteX198" fmla="*/ 105541 w 869591"/>
              <a:gd name="connsiteY198" fmla="*/ 648359 h 787042"/>
              <a:gd name="connsiteX199" fmla="*/ 105541 w 869591"/>
              <a:gd name="connsiteY199" fmla="*/ 648719 h 787042"/>
              <a:gd name="connsiteX200" fmla="*/ 105181 w 869591"/>
              <a:gd name="connsiteY200" fmla="*/ 649439 h 787042"/>
              <a:gd name="connsiteX201" fmla="*/ 104820 w 869591"/>
              <a:gd name="connsiteY201" fmla="*/ 649799 h 787042"/>
              <a:gd name="connsiteX202" fmla="*/ 104460 w 869591"/>
              <a:gd name="connsiteY202" fmla="*/ 650519 h 787042"/>
              <a:gd name="connsiteX203" fmla="*/ 104100 w 869591"/>
              <a:gd name="connsiteY203" fmla="*/ 650519 h 787042"/>
              <a:gd name="connsiteX204" fmla="*/ 103739 w 869591"/>
              <a:gd name="connsiteY204" fmla="*/ 651599 h 787042"/>
              <a:gd name="connsiteX205" fmla="*/ 103739 w 869591"/>
              <a:gd name="connsiteY205" fmla="*/ 651959 h 787042"/>
              <a:gd name="connsiteX206" fmla="*/ 103018 w 869591"/>
              <a:gd name="connsiteY206" fmla="*/ 652679 h 787042"/>
              <a:gd name="connsiteX207" fmla="*/ 103018 w 869591"/>
              <a:gd name="connsiteY207" fmla="*/ 653039 h 787042"/>
              <a:gd name="connsiteX208" fmla="*/ 102658 w 869591"/>
              <a:gd name="connsiteY208" fmla="*/ 653759 h 787042"/>
              <a:gd name="connsiteX209" fmla="*/ 102298 w 869591"/>
              <a:gd name="connsiteY209" fmla="*/ 654119 h 787042"/>
              <a:gd name="connsiteX210" fmla="*/ 101937 w 869591"/>
              <a:gd name="connsiteY210" fmla="*/ 655199 h 787042"/>
              <a:gd name="connsiteX211" fmla="*/ 101216 w 869591"/>
              <a:gd name="connsiteY211" fmla="*/ 656280 h 787042"/>
              <a:gd name="connsiteX212" fmla="*/ 100856 w 869591"/>
              <a:gd name="connsiteY212" fmla="*/ 657360 h 787042"/>
              <a:gd name="connsiteX213" fmla="*/ 100496 w 869591"/>
              <a:gd name="connsiteY213" fmla="*/ 657360 h 787042"/>
              <a:gd name="connsiteX214" fmla="*/ 100135 w 869591"/>
              <a:gd name="connsiteY214" fmla="*/ 658080 h 787042"/>
              <a:gd name="connsiteX215" fmla="*/ 100135 w 869591"/>
              <a:gd name="connsiteY215" fmla="*/ 658440 h 787042"/>
              <a:gd name="connsiteX216" fmla="*/ 99414 w 869591"/>
              <a:gd name="connsiteY216" fmla="*/ 659520 h 787042"/>
              <a:gd name="connsiteX217" fmla="*/ 99414 w 869591"/>
              <a:gd name="connsiteY217" fmla="*/ 659880 h 787042"/>
              <a:gd name="connsiteX218" fmla="*/ 99054 w 869591"/>
              <a:gd name="connsiteY218" fmla="*/ 660600 h 787042"/>
              <a:gd name="connsiteX219" fmla="*/ 99054 w 869591"/>
              <a:gd name="connsiteY219" fmla="*/ 660960 h 787042"/>
              <a:gd name="connsiteX220" fmla="*/ 98693 w 869591"/>
              <a:gd name="connsiteY220" fmla="*/ 661680 h 787042"/>
              <a:gd name="connsiteX221" fmla="*/ 98333 w 869591"/>
              <a:gd name="connsiteY221" fmla="*/ 662040 h 787042"/>
              <a:gd name="connsiteX222" fmla="*/ 97973 w 869591"/>
              <a:gd name="connsiteY222" fmla="*/ 663120 h 787042"/>
              <a:gd name="connsiteX223" fmla="*/ 97612 w 869591"/>
              <a:gd name="connsiteY223" fmla="*/ 663840 h 787042"/>
              <a:gd name="connsiteX224" fmla="*/ 97612 w 869591"/>
              <a:gd name="connsiteY224" fmla="*/ 664560 h 787042"/>
              <a:gd name="connsiteX225" fmla="*/ 97252 w 869591"/>
              <a:gd name="connsiteY225" fmla="*/ 665280 h 787042"/>
              <a:gd name="connsiteX226" fmla="*/ 96891 w 869591"/>
              <a:gd name="connsiteY226" fmla="*/ 665280 h 787042"/>
              <a:gd name="connsiteX227" fmla="*/ 96891 w 869591"/>
              <a:gd name="connsiteY227" fmla="*/ 666360 h 787042"/>
              <a:gd name="connsiteX228" fmla="*/ 96531 w 869591"/>
              <a:gd name="connsiteY228" fmla="*/ 666720 h 787042"/>
              <a:gd name="connsiteX229" fmla="*/ 96531 w 869591"/>
              <a:gd name="connsiteY229" fmla="*/ 667801 h 787042"/>
              <a:gd name="connsiteX230" fmla="*/ 96171 w 869591"/>
              <a:gd name="connsiteY230" fmla="*/ 667801 h 787042"/>
              <a:gd name="connsiteX231" fmla="*/ 96171 w 869591"/>
              <a:gd name="connsiteY231" fmla="*/ 668881 h 787042"/>
              <a:gd name="connsiteX232" fmla="*/ 95810 w 869591"/>
              <a:gd name="connsiteY232" fmla="*/ 668881 h 787042"/>
              <a:gd name="connsiteX233" fmla="*/ 95450 w 869591"/>
              <a:gd name="connsiteY233" fmla="*/ 669961 h 787042"/>
              <a:gd name="connsiteX234" fmla="*/ 95089 w 869591"/>
              <a:gd name="connsiteY234" fmla="*/ 671041 h 787042"/>
              <a:gd name="connsiteX235" fmla="*/ 95089 w 869591"/>
              <a:gd name="connsiteY235" fmla="*/ 671401 h 787042"/>
              <a:gd name="connsiteX236" fmla="*/ 94729 w 869591"/>
              <a:gd name="connsiteY236" fmla="*/ 672481 h 787042"/>
              <a:gd name="connsiteX237" fmla="*/ 94368 w 869591"/>
              <a:gd name="connsiteY237" fmla="*/ 673561 h 787042"/>
              <a:gd name="connsiteX238" fmla="*/ 94368 w 869591"/>
              <a:gd name="connsiteY238" fmla="*/ 673921 h 787042"/>
              <a:gd name="connsiteX239" fmla="*/ 94008 w 869591"/>
              <a:gd name="connsiteY239" fmla="*/ 674641 h 787042"/>
              <a:gd name="connsiteX240" fmla="*/ 94008 w 869591"/>
              <a:gd name="connsiteY240" fmla="*/ 675001 h 787042"/>
              <a:gd name="connsiteX241" fmla="*/ 93648 w 869591"/>
              <a:gd name="connsiteY241" fmla="*/ 676081 h 787042"/>
              <a:gd name="connsiteX242" fmla="*/ 93287 w 869591"/>
              <a:gd name="connsiteY242" fmla="*/ 677161 h 787042"/>
              <a:gd name="connsiteX243" fmla="*/ 93287 w 869591"/>
              <a:gd name="connsiteY243" fmla="*/ 677521 h 787042"/>
              <a:gd name="connsiteX244" fmla="*/ 93287 w 869591"/>
              <a:gd name="connsiteY244" fmla="*/ 678241 h 787042"/>
              <a:gd name="connsiteX245" fmla="*/ 92927 w 869591"/>
              <a:gd name="connsiteY245" fmla="*/ 678962 h 787042"/>
              <a:gd name="connsiteX246" fmla="*/ 92927 w 869591"/>
              <a:gd name="connsiteY246" fmla="*/ 679322 h 787042"/>
              <a:gd name="connsiteX247" fmla="*/ 92927 w 869591"/>
              <a:gd name="connsiteY247" fmla="*/ 679682 h 787042"/>
              <a:gd name="connsiteX248" fmla="*/ 92566 w 869591"/>
              <a:gd name="connsiteY248" fmla="*/ 680762 h 787042"/>
              <a:gd name="connsiteX249" fmla="*/ 92566 w 869591"/>
              <a:gd name="connsiteY249" fmla="*/ 681482 h 787042"/>
              <a:gd name="connsiteX250" fmla="*/ 92566 w 869591"/>
              <a:gd name="connsiteY250" fmla="*/ 681842 h 787042"/>
              <a:gd name="connsiteX251" fmla="*/ 92206 w 869591"/>
              <a:gd name="connsiteY251" fmla="*/ 682562 h 787042"/>
              <a:gd name="connsiteX252" fmla="*/ 92206 w 869591"/>
              <a:gd name="connsiteY252" fmla="*/ 683282 h 787042"/>
              <a:gd name="connsiteX253" fmla="*/ 91846 w 869591"/>
              <a:gd name="connsiteY253" fmla="*/ 683642 h 787042"/>
              <a:gd name="connsiteX254" fmla="*/ 91846 w 869591"/>
              <a:gd name="connsiteY254" fmla="*/ 684213 h 787042"/>
              <a:gd name="connsiteX255" fmla="*/ 93301 w 869591"/>
              <a:gd name="connsiteY255" fmla="*/ 684213 h 787042"/>
              <a:gd name="connsiteX256" fmla="*/ 91855 w 869591"/>
              <a:gd name="connsiteY256" fmla="*/ 702104 h 787042"/>
              <a:gd name="connsiteX257" fmla="*/ 93301 w 869591"/>
              <a:gd name="connsiteY257" fmla="*/ 720360 h 787042"/>
              <a:gd name="connsiteX258" fmla="*/ 91845 w 869591"/>
              <a:gd name="connsiteY258" fmla="*/ 720360 h 787042"/>
              <a:gd name="connsiteX259" fmla="*/ 91846 w 869591"/>
              <a:gd name="connsiteY259" fmla="*/ 720365 h 787042"/>
              <a:gd name="connsiteX260" fmla="*/ 70221 w 869591"/>
              <a:gd name="connsiteY260" fmla="*/ 720365 h 787042"/>
              <a:gd name="connsiteX261" fmla="*/ 33819 w 869591"/>
              <a:gd name="connsiteY261" fmla="*/ 720365 h 787042"/>
              <a:gd name="connsiteX262" fmla="*/ 33803 w 869591"/>
              <a:gd name="connsiteY262" fmla="*/ 720360 h 787042"/>
              <a:gd name="connsiteX263" fmla="*/ 18082 w 869591"/>
              <a:gd name="connsiteY263" fmla="*/ 720360 h 787042"/>
              <a:gd name="connsiteX264" fmla="*/ 0 w 869591"/>
              <a:gd name="connsiteY264" fmla="*/ 702104 h 787042"/>
              <a:gd name="connsiteX265" fmla="*/ 18082 w 869591"/>
              <a:gd name="connsiteY265" fmla="*/ 684213 h 787042"/>
              <a:gd name="connsiteX266" fmla="*/ 18264 w 869591"/>
              <a:gd name="connsiteY266" fmla="*/ 684213 h 787042"/>
              <a:gd name="connsiteX267" fmla="*/ 18321 w 869591"/>
              <a:gd name="connsiteY267" fmla="*/ 683282 h 787042"/>
              <a:gd name="connsiteX268" fmla="*/ 31656 w 869591"/>
              <a:gd name="connsiteY268" fmla="*/ 586073 h 787042"/>
              <a:gd name="connsiteX269" fmla="*/ 70221 w 869591"/>
              <a:gd name="connsiteY269" fmla="*/ 495345 h 787042"/>
              <a:gd name="connsiteX270" fmla="*/ 98333 w 869591"/>
              <a:gd name="connsiteY270" fmla="*/ 464742 h 787042"/>
              <a:gd name="connsiteX271" fmla="*/ 202132 w 869591"/>
              <a:gd name="connsiteY271" fmla="*/ 415418 h 787042"/>
              <a:gd name="connsiteX272" fmla="*/ 224118 w 869591"/>
              <a:gd name="connsiteY272" fmla="*/ 415058 h 787042"/>
              <a:gd name="connsiteX273" fmla="*/ 234209 w 869591"/>
              <a:gd name="connsiteY273" fmla="*/ 414698 h 787042"/>
              <a:gd name="connsiteX274" fmla="*/ 315913 w 869591"/>
              <a:gd name="connsiteY274" fmla="*/ 414404 h 787042"/>
              <a:gd name="connsiteX275" fmla="*/ 315913 w 869591"/>
              <a:gd name="connsiteY275" fmla="*/ 279597 h 787042"/>
              <a:gd name="connsiteX276" fmla="*/ 333926 w 869591"/>
              <a:gd name="connsiteY276" fmla="*/ 261938 h 787042"/>
              <a:gd name="connsiteX277" fmla="*/ 587989 w 869591"/>
              <a:gd name="connsiteY277" fmla="*/ 124599 h 787042"/>
              <a:gd name="connsiteX278" fmla="*/ 575743 w 869591"/>
              <a:gd name="connsiteY278" fmla="*/ 136845 h 787042"/>
              <a:gd name="connsiteX279" fmla="*/ 575743 w 869591"/>
              <a:gd name="connsiteY279" fmla="*/ 278400 h 787042"/>
              <a:gd name="connsiteX280" fmla="*/ 587989 w 869591"/>
              <a:gd name="connsiteY280" fmla="*/ 290646 h 787042"/>
              <a:gd name="connsiteX281" fmla="*/ 641297 w 869591"/>
              <a:gd name="connsiteY281" fmla="*/ 290646 h 787042"/>
              <a:gd name="connsiteX282" fmla="*/ 694245 w 869591"/>
              <a:gd name="connsiteY282" fmla="*/ 290646 h 787042"/>
              <a:gd name="connsiteX283" fmla="*/ 706491 w 869591"/>
              <a:gd name="connsiteY283" fmla="*/ 278400 h 787042"/>
              <a:gd name="connsiteX284" fmla="*/ 694245 w 869591"/>
              <a:gd name="connsiteY284" fmla="*/ 266513 h 787042"/>
              <a:gd name="connsiteX285" fmla="*/ 641297 w 869591"/>
              <a:gd name="connsiteY285" fmla="*/ 266513 h 787042"/>
              <a:gd name="connsiteX286" fmla="*/ 600596 w 869591"/>
              <a:gd name="connsiteY286" fmla="*/ 266513 h 787042"/>
              <a:gd name="connsiteX287" fmla="*/ 600596 w 869591"/>
              <a:gd name="connsiteY287" fmla="*/ 136845 h 787042"/>
              <a:gd name="connsiteX288" fmla="*/ 587989 w 869591"/>
              <a:gd name="connsiteY288" fmla="*/ 124599 h 787042"/>
              <a:gd name="connsiteX289" fmla="*/ 548253 w 869591"/>
              <a:gd name="connsiteY289" fmla="*/ 0 h 787042"/>
              <a:gd name="connsiteX290" fmla="*/ 626497 w 869591"/>
              <a:gd name="connsiteY290" fmla="*/ 0 h 787042"/>
              <a:gd name="connsiteX291" fmla="*/ 644165 w 869591"/>
              <a:gd name="connsiteY291" fmla="*/ 17415 h 787042"/>
              <a:gd name="connsiteX292" fmla="*/ 626497 w 869591"/>
              <a:gd name="connsiteY292" fmla="*/ 47269 h 787042"/>
              <a:gd name="connsiteX293" fmla="*/ 606060 w 869591"/>
              <a:gd name="connsiteY293" fmla="*/ 47269 h 787042"/>
              <a:gd name="connsiteX294" fmla="*/ 606060 w 869591"/>
              <a:gd name="connsiteY294" fmla="*/ 72414 h 787042"/>
              <a:gd name="connsiteX295" fmla="*/ 641297 w 869591"/>
              <a:gd name="connsiteY295" fmla="*/ 77414 h 787042"/>
              <a:gd name="connsiteX296" fmla="*/ 724501 w 869591"/>
              <a:gd name="connsiteY296" fmla="*/ 126400 h 787042"/>
              <a:gd name="connsiteX297" fmla="*/ 780690 w 869591"/>
              <a:gd name="connsiteY297" fmla="*/ 262551 h 787042"/>
              <a:gd name="connsiteX298" fmla="*/ 724501 w 869591"/>
              <a:gd name="connsiteY298" fmla="*/ 398703 h 787042"/>
              <a:gd name="connsiteX299" fmla="*/ 641297 w 869591"/>
              <a:gd name="connsiteY299" fmla="*/ 448049 h 787042"/>
              <a:gd name="connsiteX300" fmla="*/ 587989 w 869591"/>
              <a:gd name="connsiteY300" fmla="*/ 455253 h 787042"/>
              <a:gd name="connsiteX301" fmla="*/ 451837 w 869591"/>
              <a:gd name="connsiteY301" fmla="*/ 398703 h 787042"/>
              <a:gd name="connsiteX302" fmla="*/ 395288 w 869591"/>
              <a:gd name="connsiteY302" fmla="*/ 262551 h 787042"/>
              <a:gd name="connsiteX303" fmla="*/ 451837 w 869591"/>
              <a:gd name="connsiteY303" fmla="*/ 126400 h 787042"/>
              <a:gd name="connsiteX304" fmla="*/ 513160 w 869591"/>
              <a:gd name="connsiteY304" fmla="*/ 85023 h 787042"/>
              <a:gd name="connsiteX305" fmla="*/ 569913 w 869591"/>
              <a:gd name="connsiteY305" fmla="*/ 73515 h 787042"/>
              <a:gd name="connsiteX306" fmla="*/ 569913 w 869591"/>
              <a:gd name="connsiteY306" fmla="*/ 47269 h 787042"/>
              <a:gd name="connsiteX307" fmla="*/ 548253 w 869591"/>
              <a:gd name="connsiteY307" fmla="*/ 47269 h 787042"/>
              <a:gd name="connsiteX308" fmla="*/ 530225 w 869591"/>
              <a:gd name="connsiteY308" fmla="*/ 17415 h 787042"/>
              <a:gd name="connsiteX309" fmla="*/ 548253 w 869591"/>
              <a:gd name="connsiteY309" fmla="*/ 0 h 78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869591" h="787042">
                <a:moveTo>
                  <a:pt x="642758" y="670575"/>
                </a:moveTo>
                <a:cubicBezTo>
                  <a:pt x="633734" y="670575"/>
                  <a:pt x="625793" y="674159"/>
                  <a:pt x="620018" y="679534"/>
                </a:cubicBezTo>
                <a:cubicBezTo>
                  <a:pt x="614243" y="685268"/>
                  <a:pt x="610633" y="693510"/>
                  <a:pt x="610633" y="702111"/>
                </a:cubicBezTo>
                <a:cubicBezTo>
                  <a:pt x="610633" y="711070"/>
                  <a:pt x="614243" y="718954"/>
                  <a:pt x="620018" y="724687"/>
                </a:cubicBezTo>
                <a:cubicBezTo>
                  <a:pt x="625793" y="730421"/>
                  <a:pt x="633734" y="734005"/>
                  <a:pt x="642758" y="734005"/>
                </a:cubicBezTo>
                <a:cubicBezTo>
                  <a:pt x="651420" y="734005"/>
                  <a:pt x="659361" y="730421"/>
                  <a:pt x="665136" y="724687"/>
                </a:cubicBezTo>
                <a:cubicBezTo>
                  <a:pt x="670912" y="718954"/>
                  <a:pt x="674521" y="711070"/>
                  <a:pt x="674521" y="702111"/>
                </a:cubicBezTo>
                <a:cubicBezTo>
                  <a:pt x="674521" y="693510"/>
                  <a:pt x="670912" y="685268"/>
                  <a:pt x="665136" y="679534"/>
                </a:cubicBezTo>
                <a:cubicBezTo>
                  <a:pt x="659361" y="674159"/>
                  <a:pt x="651420" y="670575"/>
                  <a:pt x="642758" y="670575"/>
                </a:cubicBezTo>
                <a:close/>
                <a:moveTo>
                  <a:pt x="191546" y="670575"/>
                </a:moveTo>
                <a:cubicBezTo>
                  <a:pt x="182884" y="670575"/>
                  <a:pt x="174943" y="674159"/>
                  <a:pt x="169168" y="679534"/>
                </a:cubicBezTo>
                <a:cubicBezTo>
                  <a:pt x="163393" y="685268"/>
                  <a:pt x="159783" y="693510"/>
                  <a:pt x="159783" y="702111"/>
                </a:cubicBezTo>
                <a:cubicBezTo>
                  <a:pt x="159783" y="711070"/>
                  <a:pt x="163393" y="718954"/>
                  <a:pt x="169168" y="724687"/>
                </a:cubicBezTo>
                <a:cubicBezTo>
                  <a:pt x="174943" y="730421"/>
                  <a:pt x="182884" y="734005"/>
                  <a:pt x="191546" y="734005"/>
                </a:cubicBezTo>
                <a:cubicBezTo>
                  <a:pt x="200570" y="734005"/>
                  <a:pt x="208511" y="730421"/>
                  <a:pt x="214286" y="724687"/>
                </a:cubicBezTo>
                <a:cubicBezTo>
                  <a:pt x="220422" y="718954"/>
                  <a:pt x="224032" y="711070"/>
                  <a:pt x="224032" y="702111"/>
                </a:cubicBezTo>
                <a:cubicBezTo>
                  <a:pt x="224032" y="693510"/>
                  <a:pt x="220422" y="685268"/>
                  <a:pt x="214286" y="679534"/>
                </a:cubicBezTo>
                <a:cubicBezTo>
                  <a:pt x="208511" y="674159"/>
                  <a:pt x="200570" y="670575"/>
                  <a:pt x="191546" y="670575"/>
                </a:cubicBezTo>
                <a:close/>
                <a:moveTo>
                  <a:pt x="642758" y="617538"/>
                </a:moveTo>
                <a:cubicBezTo>
                  <a:pt x="666219" y="617538"/>
                  <a:pt x="687876" y="626856"/>
                  <a:pt x="703036" y="642265"/>
                </a:cubicBezTo>
                <a:cubicBezTo>
                  <a:pt x="718557" y="657674"/>
                  <a:pt x="728302" y="678818"/>
                  <a:pt x="728302" y="702111"/>
                </a:cubicBezTo>
                <a:cubicBezTo>
                  <a:pt x="728302" y="725763"/>
                  <a:pt x="718557" y="746906"/>
                  <a:pt x="703036" y="762315"/>
                </a:cubicBezTo>
                <a:cubicBezTo>
                  <a:pt x="687876" y="777366"/>
                  <a:pt x="666219" y="787042"/>
                  <a:pt x="642758" y="787042"/>
                </a:cubicBezTo>
                <a:cubicBezTo>
                  <a:pt x="618935" y="787042"/>
                  <a:pt x="597639" y="777366"/>
                  <a:pt x="582118" y="762315"/>
                </a:cubicBezTo>
                <a:cubicBezTo>
                  <a:pt x="566598" y="746906"/>
                  <a:pt x="557213" y="725763"/>
                  <a:pt x="557213" y="702111"/>
                </a:cubicBezTo>
                <a:cubicBezTo>
                  <a:pt x="557213" y="678818"/>
                  <a:pt x="566598" y="657674"/>
                  <a:pt x="582118" y="642265"/>
                </a:cubicBezTo>
                <a:cubicBezTo>
                  <a:pt x="597639" y="626856"/>
                  <a:pt x="618935" y="617538"/>
                  <a:pt x="642758" y="617538"/>
                </a:cubicBezTo>
                <a:close/>
                <a:moveTo>
                  <a:pt x="191546" y="617538"/>
                </a:moveTo>
                <a:cubicBezTo>
                  <a:pt x="215369" y="617538"/>
                  <a:pt x="237026" y="626856"/>
                  <a:pt x="252186" y="642265"/>
                </a:cubicBezTo>
                <a:cubicBezTo>
                  <a:pt x="267706" y="657674"/>
                  <a:pt x="277452" y="678818"/>
                  <a:pt x="277452" y="702111"/>
                </a:cubicBezTo>
                <a:cubicBezTo>
                  <a:pt x="277452" y="725763"/>
                  <a:pt x="267706" y="746906"/>
                  <a:pt x="252186" y="762315"/>
                </a:cubicBezTo>
                <a:cubicBezTo>
                  <a:pt x="237026" y="777366"/>
                  <a:pt x="215369" y="787042"/>
                  <a:pt x="191546" y="787042"/>
                </a:cubicBezTo>
                <a:cubicBezTo>
                  <a:pt x="168085" y="787042"/>
                  <a:pt x="146789" y="777366"/>
                  <a:pt x="131268" y="762315"/>
                </a:cubicBezTo>
                <a:cubicBezTo>
                  <a:pt x="115748" y="746906"/>
                  <a:pt x="106363" y="725763"/>
                  <a:pt x="106363" y="702111"/>
                </a:cubicBezTo>
                <a:cubicBezTo>
                  <a:pt x="106363" y="678818"/>
                  <a:pt x="115748" y="657674"/>
                  <a:pt x="131268" y="642265"/>
                </a:cubicBezTo>
                <a:cubicBezTo>
                  <a:pt x="146789" y="626856"/>
                  <a:pt x="168085" y="617538"/>
                  <a:pt x="191546" y="617538"/>
                </a:cubicBezTo>
                <a:close/>
                <a:moveTo>
                  <a:pt x="226640" y="449981"/>
                </a:moveTo>
                <a:cubicBezTo>
                  <a:pt x="218351" y="449981"/>
                  <a:pt x="210422" y="450701"/>
                  <a:pt x="202132" y="452141"/>
                </a:cubicBezTo>
                <a:cubicBezTo>
                  <a:pt x="172578" y="457182"/>
                  <a:pt x="144826" y="471223"/>
                  <a:pt x="121760" y="491385"/>
                </a:cubicBezTo>
                <a:cubicBezTo>
                  <a:pt x="108425" y="503266"/>
                  <a:pt x="96531" y="517307"/>
                  <a:pt x="87521" y="532788"/>
                </a:cubicBezTo>
                <a:lnTo>
                  <a:pt x="202132" y="532788"/>
                </a:lnTo>
                <a:lnTo>
                  <a:pt x="315913" y="532788"/>
                </a:lnTo>
                <a:lnTo>
                  <a:pt x="315913" y="449981"/>
                </a:lnTo>
                <a:close/>
                <a:moveTo>
                  <a:pt x="333926" y="261938"/>
                </a:moveTo>
                <a:lnTo>
                  <a:pt x="376798" y="261938"/>
                </a:lnTo>
                <a:lnTo>
                  <a:pt x="376798" y="262298"/>
                </a:lnTo>
                <a:cubicBezTo>
                  <a:pt x="376798" y="318520"/>
                  <a:pt x="399135" y="371859"/>
                  <a:pt x="438765" y="411503"/>
                </a:cubicBezTo>
                <a:cubicBezTo>
                  <a:pt x="478034" y="451147"/>
                  <a:pt x="531354" y="473131"/>
                  <a:pt x="587196" y="473131"/>
                </a:cubicBezTo>
                <a:cubicBezTo>
                  <a:pt x="643397" y="473131"/>
                  <a:pt x="696717" y="451147"/>
                  <a:pt x="736347" y="411503"/>
                </a:cubicBezTo>
                <a:cubicBezTo>
                  <a:pt x="775976" y="371859"/>
                  <a:pt x="797953" y="318520"/>
                  <a:pt x="797953" y="262298"/>
                </a:cubicBezTo>
                <a:lnTo>
                  <a:pt x="797953" y="261938"/>
                </a:lnTo>
                <a:lnTo>
                  <a:pt x="840825" y="261938"/>
                </a:lnTo>
                <a:cubicBezTo>
                  <a:pt x="850912" y="261938"/>
                  <a:pt x="858478" y="269867"/>
                  <a:pt x="858478" y="279597"/>
                </a:cubicBezTo>
                <a:lnTo>
                  <a:pt x="858478" y="684213"/>
                </a:lnTo>
                <a:lnTo>
                  <a:pt x="869591" y="684213"/>
                </a:lnTo>
                <a:lnTo>
                  <a:pt x="869591" y="720360"/>
                </a:lnTo>
                <a:lnTo>
                  <a:pt x="841562" y="720360"/>
                </a:lnTo>
                <a:lnTo>
                  <a:pt x="840835" y="720360"/>
                </a:lnTo>
                <a:lnTo>
                  <a:pt x="840825" y="720365"/>
                </a:lnTo>
                <a:lnTo>
                  <a:pt x="743552" y="720365"/>
                </a:lnTo>
                <a:cubicBezTo>
                  <a:pt x="748956" y="687208"/>
                  <a:pt x="738148" y="652970"/>
                  <a:pt x="714731" y="629544"/>
                </a:cubicBezTo>
                <a:cubicBezTo>
                  <a:pt x="695276" y="610082"/>
                  <a:pt x="669337" y="599271"/>
                  <a:pt x="641956" y="599271"/>
                </a:cubicBezTo>
                <a:cubicBezTo>
                  <a:pt x="614576" y="599271"/>
                  <a:pt x="588276" y="610082"/>
                  <a:pt x="568822" y="629544"/>
                </a:cubicBezTo>
                <a:cubicBezTo>
                  <a:pt x="549367" y="649006"/>
                  <a:pt x="538559" y="675315"/>
                  <a:pt x="538559" y="702345"/>
                </a:cubicBezTo>
                <a:cubicBezTo>
                  <a:pt x="538559" y="708472"/>
                  <a:pt x="539279" y="714238"/>
                  <a:pt x="540000" y="720365"/>
                </a:cubicBezTo>
                <a:lnTo>
                  <a:pt x="335367" y="720365"/>
                </a:lnTo>
                <a:lnTo>
                  <a:pt x="334405" y="720365"/>
                </a:lnTo>
                <a:lnTo>
                  <a:pt x="334404" y="720365"/>
                </a:lnTo>
                <a:lnTo>
                  <a:pt x="295119" y="720365"/>
                </a:lnTo>
                <a:cubicBezTo>
                  <a:pt x="295840" y="714245"/>
                  <a:pt x="296561" y="708484"/>
                  <a:pt x="296561" y="702364"/>
                </a:cubicBezTo>
                <a:cubicBezTo>
                  <a:pt x="296561" y="696603"/>
                  <a:pt x="295840" y="690483"/>
                  <a:pt x="295119" y="684722"/>
                </a:cubicBezTo>
                <a:cubicBezTo>
                  <a:pt x="294759" y="684362"/>
                  <a:pt x="294759" y="684002"/>
                  <a:pt x="294759" y="683642"/>
                </a:cubicBezTo>
                <a:lnTo>
                  <a:pt x="294759" y="683282"/>
                </a:lnTo>
                <a:lnTo>
                  <a:pt x="294759" y="682562"/>
                </a:lnTo>
                <a:lnTo>
                  <a:pt x="294398" y="681842"/>
                </a:lnTo>
                <a:lnTo>
                  <a:pt x="294398" y="681482"/>
                </a:lnTo>
                <a:lnTo>
                  <a:pt x="294398" y="680762"/>
                </a:lnTo>
                <a:lnTo>
                  <a:pt x="294038" y="679682"/>
                </a:lnTo>
                <a:lnTo>
                  <a:pt x="294038" y="679322"/>
                </a:lnTo>
                <a:lnTo>
                  <a:pt x="294038" y="678962"/>
                </a:lnTo>
                <a:lnTo>
                  <a:pt x="293677" y="678241"/>
                </a:lnTo>
                <a:lnTo>
                  <a:pt x="293677" y="677521"/>
                </a:lnTo>
                <a:lnTo>
                  <a:pt x="293677" y="677161"/>
                </a:lnTo>
                <a:lnTo>
                  <a:pt x="293317" y="676081"/>
                </a:lnTo>
                <a:cubicBezTo>
                  <a:pt x="292957" y="675721"/>
                  <a:pt x="292957" y="675361"/>
                  <a:pt x="292957" y="675001"/>
                </a:cubicBezTo>
                <a:lnTo>
                  <a:pt x="292957" y="674641"/>
                </a:lnTo>
                <a:lnTo>
                  <a:pt x="292596" y="673921"/>
                </a:lnTo>
                <a:lnTo>
                  <a:pt x="292236" y="673561"/>
                </a:lnTo>
                <a:lnTo>
                  <a:pt x="292236" y="672481"/>
                </a:lnTo>
                <a:cubicBezTo>
                  <a:pt x="291875" y="672121"/>
                  <a:pt x="291875" y="671761"/>
                  <a:pt x="291875" y="671401"/>
                </a:cubicBezTo>
                <a:lnTo>
                  <a:pt x="291875" y="671041"/>
                </a:lnTo>
                <a:lnTo>
                  <a:pt x="291154" y="670321"/>
                </a:lnTo>
                <a:lnTo>
                  <a:pt x="291154" y="669961"/>
                </a:lnTo>
                <a:lnTo>
                  <a:pt x="291154" y="669241"/>
                </a:lnTo>
                <a:lnTo>
                  <a:pt x="290794" y="668521"/>
                </a:lnTo>
                <a:lnTo>
                  <a:pt x="290794" y="668161"/>
                </a:lnTo>
                <a:lnTo>
                  <a:pt x="290434" y="667441"/>
                </a:lnTo>
                <a:lnTo>
                  <a:pt x="290073" y="666720"/>
                </a:lnTo>
                <a:lnTo>
                  <a:pt x="290073" y="666360"/>
                </a:lnTo>
                <a:lnTo>
                  <a:pt x="290073" y="665280"/>
                </a:lnTo>
                <a:lnTo>
                  <a:pt x="289713" y="664920"/>
                </a:lnTo>
                <a:lnTo>
                  <a:pt x="289352" y="664560"/>
                </a:lnTo>
                <a:lnTo>
                  <a:pt x="289352" y="663840"/>
                </a:lnTo>
                <a:lnTo>
                  <a:pt x="288632" y="663120"/>
                </a:lnTo>
                <a:lnTo>
                  <a:pt x="288271" y="662040"/>
                </a:lnTo>
                <a:lnTo>
                  <a:pt x="288271" y="661680"/>
                </a:lnTo>
                <a:lnTo>
                  <a:pt x="287550" y="660960"/>
                </a:lnTo>
                <a:lnTo>
                  <a:pt x="287550" y="660600"/>
                </a:lnTo>
                <a:lnTo>
                  <a:pt x="287190" y="659880"/>
                </a:lnTo>
                <a:lnTo>
                  <a:pt x="287190" y="659520"/>
                </a:lnTo>
                <a:cubicBezTo>
                  <a:pt x="287190" y="659160"/>
                  <a:pt x="286830" y="658800"/>
                  <a:pt x="286830" y="658440"/>
                </a:cubicBezTo>
                <a:lnTo>
                  <a:pt x="286830" y="658080"/>
                </a:lnTo>
                <a:lnTo>
                  <a:pt x="286469" y="657360"/>
                </a:lnTo>
                <a:lnTo>
                  <a:pt x="286109" y="657000"/>
                </a:lnTo>
                <a:lnTo>
                  <a:pt x="285748" y="656280"/>
                </a:lnTo>
                <a:cubicBezTo>
                  <a:pt x="285388" y="655920"/>
                  <a:pt x="285027" y="655559"/>
                  <a:pt x="285027" y="655199"/>
                </a:cubicBezTo>
                <a:lnTo>
                  <a:pt x="285027" y="654839"/>
                </a:lnTo>
                <a:lnTo>
                  <a:pt x="284667" y="654119"/>
                </a:lnTo>
                <a:lnTo>
                  <a:pt x="284307" y="653759"/>
                </a:lnTo>
                <a:lnTo>
                  <a:pt x="283946" y="653039"/>
                </a:lnTo>
                <a:lnTo>
                  <a:pt x="283586" y="652679"/>
                </a:lnTo>
                <a:lnTo>
                  <a:pt x="283225" y="651959"/>
                </a:lnTo>
                <a:lnTo>
                  <a:pt x="283225" y="651599"/>
                </a:lnTo>
                <a:cubicBezTo>
                  <a:pt x="283225" y="651239"/>
                  <a:pt x="282865" y="650879"/>
                  <a:pt x="282865" y="650519"/>
                </a:cubicBezTo>
                <a:lnTo>
                  <a:pt x="282505" y="650519"/>
                </a:lnTo>
                <a:lnTo>
                  <a:pt x="282144" y="649799"/>
                </a:lnTo>
                <a:lnTo>
                  <a:pt x="281784" y="649439"/>
                </a:lnTo>
                <a:lnTo>
                  <a:pt x="281423" y="648719"/>
                </a:lnTo>
                <a:lnTo>
                  <a:pt x="281063" y="648359"/>
                </a:lnTo>
                <a:cubicBezTo>
                  <a:pt x="281063" y="647999"/>
                  <a:pt x="281063" y="647999"/>
                  <a:pt x="280702" y="647639"/>
                </a:cubicBezTo>
                <a:lnTo>
                  <a:pt x="280342" y="647639"/>
                </a:lnTo>
                <a:cubicBezTo>
                  <a:pt x="280342" y="646919"/>
                  <a:pt x="280342" y="646919"/>
                  <a:pt x="279982" y="646559"/>
                </a:cubicBezTo>
                <a:lnTo>
                  <a:pt x="279621" y="646199"/>
                </a:lnTo>
                <a:lnTo>
                  <a:pt x="279621" y="645479"/>
                </a:lnTo>
                <a:lnTo>
                  <a:pt x="279261" y="645119"/>
                </a:lnTo>
                <a:lnTo>
                  <a:pt x="278540" y="644399"/>
                </a:lnTo>
                <a:cubicBezTo>
                  <a:pt x="278540" y="644038"/>
                  <a:pt x="278180" y="643678"/>
                  <a:pt x="277819" y="643318"/>
                </a:cubicBezTo>
                <a:lnTo>
                  <a:pt x="277459" y="642958"/>
                </a:lnTo>
                <a:lnTo>
                  <a:pt x="277098" y="642598"/>
                </a:lnTo>
                <a:lnTo>
                  <a:pt x="276738" y="641878"/>
                </a:lnTo>
                <a:lnTo>
                  <a:pt x="276378" y="641518"/>
                </a:lnTo>
                <a:lnTo>
                  <a:pt x="276378" y="641158"/>
                </a:lnTo>
                <a:lnTo>
                  <a:pt x="275657" y="640438"/>
                </a:lnTo>
                <a:lnTo>
                  <a:pt x="275657" y="640078"/>
                </a:lnTo>
                <a:cubicBezTo>
                  <a:pt x="275296" y="639718"/>
                  <a:pt x="274936" y="639358"/>
                  <a:pt x="274936" y="639358"/>
                </a:cubicBezTo>
                <a:lnTo>
                  <a:pt x="274575" y="638998"/>
                </a:lnTo>
                <a:lnTo>
                  <a:pt x="274215" y="638278"/>
                </a:lnTo>
                <a:lnTo>
                  <a:pt x="273855" y="637918"/>
                </a:lnTo>
                <a:lnTo>
                  <a:pt x="273134" y="637198"/>
                </a:lnTo>
                <a:cubicBezTo>
                  <a:pt x="272773" y="636838"/>
                  <a:pt x="272773" y="636478"/>
                  <a:pt x="272413" y="636118"/>
                </a:cubicBezTo>
                <a:cubicBezTo>
                  <a:pt x="272053" y="635758"/>
                  <a:pt x="272053" y="635758"/>
                  <a:pt x="271692" y="635398"/>
                </a:cubicBezTo>
                <a:lnTo>
                  <a:pt x="271332" y="635038"/>
                </a:lnTo>
                <a:lnTo>
                  <a:pt x="270971" y="634318"/>
                </a:lnTo>
                <a:lnTo>
                  <a:pt x="270611" y="634318"/>
                </a:lnTo>
                <a:lnTo>
                  <a:pt x="269890" y="633238"/>
                </a:lnTo>
                <a:cubicBezTo>
                  <a:pt x="269530" y="632878"/>
                  <a:pt x="269169" y="632517"/>
                  <a:pt x="269169" y="632517"/>
                </a:cubicBezTo>
                <a:lnTo>
                  <a:pt x="268809" y="632157"/>
                </a:lnTo>
                <a:lnTo>
                  <a:pt x="268448" y="631797"/>
                </a:lnTo>
                <a:lnTo>
                  <a:pt x="268088" y="631077"/>
                </a:lnTo>
                <a:lnTo>
                  <a:pt x="267367" y="630717"/>
                </a:lnTo>
                <a:lnTo>
                  <a:pt x="267367" y="630357"/>
                </a:lnTo>
                <a:cubicBezTo>
                  <a:pt x="267007" y="630357"/>
                  <a:pt x="266646" y="629997"/>
                  <a:pt x="266286" y="629637"/>
                </a:cubicBezTo>
                <a:cubicBezTo>
                  <a:pt x="248986" y="612355"/>
                  <a:pt x="226280" y="601914"/>
                  <a:pt x="202132" y="599754"/>
                </a:cubicBezTo>
                <a:cubicBezTo>
                  <a:pt x="199249" y="599394"/>
                  <a:pt x="196366" y="599394"/>
                  <a:pt x="193122" y="599394"/>
                </a:cubicBezTo>
                <a:cubicBezTo>
                  <a:pt x="166091" y="599394"/>
                  <a:pt x="139781" y="610195"/>
                  <a:pt x="120318" y="629637"/>
                </a:cubicBezTo>
                <a:cubicBezTo>
                  <a:pt x="120318" y="629997"/>
                  <a:pt x="119958" y="630357"/>
                  <a:pt x="119597" y="630357"/>
                </a:cubicBezTo>
                <a:lnTo>
                  <a:pt x="119597" y="630717"/>
                </a:lnTo>
                <a:lnTo>
                  <a:pt x="118877" y="631077"/>
                </a:lnTo>
                <a:lnTo>
                  <a:pt x="118516" y="631797"/>
                </a:lnTo>
                <a:lnTo>
                  <a:pt x="118156" y="632157"/>
                </a:lnTo>
                <a:lnTo>
                  <a:pt x="117795" y="632517"/>
                </a:lnTo>
                <a:cubicBezTo>
                  <a:pt x="117435" y="632517"/>
                  <a:pt x="117075" y="632878"/>
                  <a:pt x="117075" y="633238"/>
                </a:cubicBezTo>
                <a:lnTo>
                  <a:pt x="116354" y="634318"/>
                </a:lnTo>
                <a:lnTo>
                  <a:pt x="115993" y="634318"/>
                </a:lnTo>
                <a:lnTo>
                  <a:pt x="115633" y="635038"/>
                </a:lnTo>
                <a:lnTo>
                  <a:pt x="115272" y="635398"/>
                </a:lnTo>
                <a:cubicBezTo>
                  <a:pt x="114912" y="635758"/>
                  <a:pt x="114552" y="635758"/>
                  <a:pt x="114552" y="636118"/>
                </a:cubicBezTo>
                <a:cubicBezTo>
                  <a:pt x="114191" y="636478"/>
                  <a:pt x="113831" y="636838"/>
                  <a:pt x="113831" y="637198"/>
                </a:cubicBezTo>
                <a:lnTo>
                  <a:pt x="113470" y="637198"/>
                </a:lnTo>
                <a:lnTo>
                  <a:pt x="112750" y="637918"/>
                </a:lnTo>
                <a:lnTo>
                  <a:pt x="112750" y="638278"/>
                </a:lnTo>
                <a:lnTo>
                  <a:pt x="112389" y="638998"/>
                </a:lnTo>
                <a:lnTo>
                  <a:pt x="112029" y="639358"/>
                </a:lnTo>
                <a:cubicBezTo>
                  <a:pt x="112029" y="639358"/>
                  <a:pt x="111668" y="639718"/>
                  <a:pt x="111308" y="640078"/>
                </a:cubicBezTo>
                <a:lnTo>
                  <a:pt x="111308" y="640438"/>
                </a:lnTo>
                <a:cubicBezTo>
                  <a:pt x="110948" y="640438"/>
                  <a:pt x="110948" y="640798"/>
                  <a:pt x="110587" y="641158"/>
                </a:cubicBezTo>
                <a:lnTo>
                  <a:pt x="110227" y="641518"/>
                </a:lnTo>
                <a:lnTo>
                  <a:pt x="109866" y="641878"/>
                </a:lnTo>
                <a:lnTo>
                  <a:pt x="109866" y="642598"/>
                </a:lnTo>
                <a:lnTo>
                  <a:pt x="109145" y="642958"/>
                </a:lnTo>
                <a:lnTo>
                  <a:pt x="109145" y="643318"/>
                </a:lnTo>
                <a:lnTo>
                  <a:pt x="108785" y="643318"/>
                </a:lnTo>
                <a:cubicBezTo>
                  <a:pt x="108785" y="643678"/>
                  <a:pt x="108425" y="644038"/>
                  <a:pt x="108425" y="644399"/>
                </a:cubicBezTo>
                <a:lnTo>
                  <a:pt x="107704" y="645119"/>
                </a:lnTo>
                <a:lnTo>
                  <a:pt x="107343" y="645479"/>
                </a:lnTo>
                <a:lnTo>
                  <a:pt x="106983" y="646199"/>
                </a:lnTo>
                <a:lnTo>
                  <a:pt x="106623" y="646559"/>
                </a:lnTo>
                <a:cubicBezTo>
                  <a:pt x="106623" y="646559"/>
                  <a:pt x="106262" y="646919"/>
                  <a:pt x="106262" y="647639"/>
                </a:cubicBezTo>
                <a:cubicBezTo>
                  <a:pt x="105902" y="647999"/>
                  <a:pt x="105541" y="647999"/>
                  <a:pt x="105541" y="648359"/>
                </a:cubicBezTo>
                <a:lnTo>
                  <a:pt x="105541" y="648719"/>
                </a:lnTo>
                <a:lnTo>
                  <a:pt x="105181" y="649439"/>
                </a:lnTo>
                <a:lnTo>
                  <a:pt x="104820" y="649799"/>
                </a:lnTo>
                <a:lnTo>
                  <a:pt x="104460" y="650519"/>
                </a:lnTo>
                <a:lnTo>
                  <a:pt x="104100" y="650519"/>
                </a:lnTo>
                <a:cubicBezTo>
                  <a:pt x="104100" y="650879"/>
                  <a:pt x="103739" y="651239"/>
                  <a:pt x="103739" y="651599"/>
                </a:cubicBezTo>
                <a:lnTo>
                  <a:pt x="103739" y="651959"/>
                </a:lnTo>
                <a:lnTo>
                  <a:pt x="103018" y="652679"/>
                </a:lnTo>
                <a:lnTo>
                  <a:pt x="103018" y="653039"/>
                </a:lnTo>
                <a:lnTo>
                  <a:pt x="102658" y="653759"/>
                </a:lnTo>
                <a:lnTo>
                  <a:pt x="102298" y="654119"/>
                </a:lnTo>
                <a:lnTo>
                  <a:pt x="101937" y="655199"/>
                </a:lnTo>
                <a:cubicBezTo>
                  <a:pt x="101577" y="655199"/>
                  <a:pt x="101577" y="655920"/>
                  <a:pt x="101216" y="656280"/>
                </a:cubicBezTo>
                <a:lnTo>
                  <a:pt x="100856" y="657360"/>
                </a:lnTo>
                <a:lnTo>
                  <a:pt x="100496" y="657360"/>
                </a:lnTo>
                <a:lnTo>
                  <a:pt x="100135" y="658080"/>
                </a:lnTo>
                <a:lnTo>
                  <a:pt x="100135" y="658440"/>
                </a:lnTo>
                <a:cubicBezTo>
                  <a:pt x="100135" y="658800"/>
                  <a:pt x="99775" y="659160"/>
                  <a:pt x="99414" y="659520"/>
                </a:cubicBezTo>
                <a:lnTo>
                  <a:pt x="99414" y="659880"/>
                </a:lnTo>
                <a:cubicBezTo>
                  <a:pt x="99414" y="659880"/>
                  <a:pt x="99414" y="660240"/>
                  <a:pt x="99054" y="660600"/>
                </a:cubicBezTo>
                <a:lnTo>
                  <a:pt x="99054" y="660960"/>
                </a:lnTo>
                <a:lnTo>
                  <a:pt x="98693" y="661680"/>
                </a:lnTo>
                <a:lnTo>
                  <a:pt x="98333" y="662040"/>
                </a:lnTo>
                <a:cubicBezTo>
                  <a:pt x="98333" y="662400"/>
                  <a:pt x="98333" y="662760"/>
                  <a:pt x="97973" y="663120"/>
                </a:cubicBezTo>
                <a:cubicBezTo>
                  <a:pt x="97973" y="663480"/>
                  <a:pt x="97973" y="663840"/>
                  <a:pt x="97612" y="663840"/>
                </a:cubicBezTo>
                <a:lnTo>
                  <a:pt x="97612" y="664560"/>
                </a:lnTo>
                <a:lnTo>
                  <a:pt x="97252" y="665280"/>
                </a:lnTo>
                <a:lnTo>
                  <a:pt x="96891" y="665280"/>
                </a:lnTo>
                <a:lnTo>
                  <a:pt x="96891" y="666360"/>
                </a:lnTo>
                <a:lnTo>
                  <a:pt x="96531" y="666720"/>
                </a:lnTo>
                <a:cubicBezTo>
                  <a:pt x="96531" y="667081"/>
                  <a:pt x="96531" y="667441"/>
                  <a:pt x="96531" y="667801"/>
                </a:cubicBezTo>
                <a:lnTo>
                  <a:pt x="96171" y="667801"/>
                </a:lnTo>
                <a:cubicBezTo>
                  <a:pt x="96171" y="668161"/>
                  <a:pt x="96171" y="668521"/>
                  <a:pt x="96171" y="668881"/>
                </a:cubicBezTo>
                <a:lnTo>
                  <a:pt x="95810" y="668881"/>
                </a:lnTo>
                <a:lnTo>
                  <a:pt x="95450" y="669961"/>
                </a:lnTo>
                <a:lnTo>
                  <a:pt x="95089" y="671041"/>
                </a:lnTo>
                <a:lnTo>
                  <a:pt x="95089" y="671401"/>
                </a:lnTo>
                <a:cubicBezTo>
                  <a:pt x="94729" y="671761"/>
                  <a:pt x="94729" y="672121"/>
                  <a:pt x="94729" y="672481"/>
                </a:cubicBezTo>
                <a:lnTo>
                  <a:pt x="94368" y="673561"/>
                </a:lnTo>
                <a:lnTo>
                  <a:pt x="94368" y="673921"/>
                </a:lnTo>
                <a:lnTo>
                  <a:pt x="94008" y="674641"/>
                </a:lnTo>
                <a:lnTo>
                  <a:pt x="94008" y="675001"/>
                </a:lnTo>
                <a:cubicBezTo>
                  <a:pt x="94008" y="675361"/>
                  <a:pt x="94008" y="675721"/>
                  <a:pt x="93648" y="676081"/>
                </a:cubicBezTo>
                <a:lnTo>
                  <a:pt x="93287" y="677161"/>
                </a:lnTo>
                <a:lnTo>
                  <a:pt x="93287" y="677521"/>
                </a:lnTo>
                <a:lnTo>
                  <a:pt x="93287" y="678241"/>
                </a:lnTo>
                <a:lnTo>
                  <a:pt x="92927" y="678962"/>
                </a:lnTo>
                <a:lnTo>
                  <a:pt x="92927" y="679322"/>
                </a:lnTo>
                <a:lnTo>
                  <a:pt x="92927" y="679682"/>
                </a:lnTo>
                <a:lnTo>
                  <a:pt x="92566" y="680762"/>
                </a:lnTo>
                <a:lnTo>
                  <a:pt x="92566" y="681482"/>
                </a:lnTo>
                <a:lnTo>
                  <a:pt x="92566" y="681842"/>
                </a:lnTo>
                <a:lnTo>
                  <a:pt x="92206" y="682562"/>
                </a:lnTo>
                <a:lnTo>
                  <a:pt x="92206" y="683282"/>
                </a:lnTo>
                <a:lnTo>
                  <a:pt x="91846" y="683642"/>
                </a:lnTo>
                <a:lnTo>
                  <a:pt x="91846" y="684213"/>
                </a:lnTo>
                <a:lnTo>
                  <a:pt x="93301" y="684213"/>
                </a:lnTo>
                <a:cubicBezTo>
                  <a:pt x="92216" y="690055"/>
                  <a:pt x="91855" y="696262"/>
                  <a:pt x="91855" y="702104"/>
                </a:cubicBezTo>
                <a:cubicBezTo>
                  <a:pt x="91855" y="708311"/>
                  <a:pt x="92216" y="714153"/>
                  <a:pt x="93301" y="720360"/>
                </a:cubicBezTo>
                <a:lnTo>
                  <a:pt x="91845" y="720360"/>
                </a:lnTo>
                <a:lnTo>
                  <a:pt x="91846" y="720365"/>
                </a:lnTo>
                <a:lnTo>
                  <a:pt x="70221" y="720365"/>
                </a:lnTo>
                <a:lnTo>
                  <a:pt x="33819" y="720365"/>
                </a:lnTo>
                <a:lnTo>
                  <a:pt x="33803" y="720360"/>
                </a:lnTo>
                <a:lnTo>
                  <a:pt x="18082" y="720360"/>
                </a:lnTo>
                <a:cubicBezTo>
                  <a:pt x="8317" y="720360"/>
                  <a:pt x="0" y="711962"/>
                  <a:pt x="0" y="702104"/>
                </a:cubicBezTo>
                <a:cubicBezTo>
                  <a:pt x="0" y="692246"/>
                  <a:pt x="8317" y="684213"/>
                  <a:pt x="18082" y="684213"/>
                </a:cubicBezTo>
                <a:lnTo>
                  <a:pt x="18264" y="684213"/>
                </a:lnTo>
                <a:lnTo>
                  <a:pt x="18321" y="683282"/>
                </a:lnTo>
                <a:lnTo>
                  <a:pt x="31656" y="586073"/>
                </a:lnTo>
                <a:cubicBezTo>
                  <a:pt x="36342" y="552590"/>
                  <a:pt x="50038" y="521627"/>
                  <a:pt x="70221" y="495345"/>
                </a:cubicBezTo>
                <a:cubicBezTo>
                  <a:pt x="78510" y="484184"/>
                  <a:pt x="87881" y="474103"/>
                  <a:pt x="98333" y="464742"/>
                </a:cubicBezTo>
                <a:cubicBezTo>
                  <a:pt x="127527" y="438820"/>
                  <a:pt x="162126" y="419378"/>
                  <a:pt x="202132" y="415418"/>
                </a:cubicBezTo>
                <a:cubicBezTo>
                  <a:pt x="209341" y="414698"/>
                  <a:pt x="216549" y="414338"/>
                  <a:pt x="224118" y="415058"/>
                </a:cubicBezTo>
                <a:cubicBezTo>
                  <a:pt x="227722" y="415058"/>
                  <a:pt x="230965" y="415058"/>
                  <a:pt x="234209" y="414698"/>
                </a:cubicBezTo>
                <a:lnTo>
                  <a:pt x="315913" y="414404"/>
                </a:lnTo>
                <a:lnTo>
                  <a:pt x="315913" y="279597"/>
                </a:lnTo>
                <a:cubicBezTo>
                  <a:pt x="315913" y="269867"/>
                  <a:pt x="324199" y="261938"/>
                  <a:pt x="333926" y="261938"/>
                </a:cubicBezTo>
                <a:close/>
                <a:moveTo>
                  <a:pt x="587989" y="124599"/>
                </a:moveTo>
                <a:cubicBezTo>
                  <a:pt x="581506" y="124599"/>
                  <a:pt x="575743" y="130362"/>
                  <a:pt x="575743" y="136845"/>
                </a:cubicBezTo>
                <a:lnTo>
                  <a:pt x="575743" y="278400"/>
                </a:lnTo>
                <a:cubicBezTo>
                  <a:pt x="575743" y="285243"/>
                  <a:pt x="581506" y="290646"/>
                  <a:pt x="587989" y="290646"/>
                </a:cubicBezTo>
                <a:lnTo>
                  <a:pt x="641297" y="290646"/>
                </a:lnTo>
                <a:lnTo>
                  <a:pt x="694245" y="290646"/>
                </a:lnTo>
                <a:cubicBezTo>
                  <a:pt x="700728" y="290646"/>
                  <a:pt x="706491" y="285243"/>
                  <a:pt x="706491" y="278400"/>
                </a:cubicBezTo>
                <a:cubicBezTo>
                  <a:pt x="706491" y="271916"/>
                  <a:pt x="700728" y="266513"/>
                  <a:pt x="694245" y="266513"/>
                </a:cubicBezTo>
                <a:lnTo>
                  <a:pt x="641297" y="266513"/>
                </a:lnTo>
                <a:lnTo>
                  <a:pt x="600596" y="266513"/>
                </a:lnTo>
                <a:lnTo>
                  <a:pt x="600596" y="136845"/>
                </a:lnTo>
                <a:cubicBezTo>
                  <a:pt x="600596" y="130362"/>
                  <a:pt x="594833" y="124599"/>
                  <a:pt x="587989" y="124599"/>
                </a:cubicBezTo>
                <a:close/>
                <a:moveTo>
                  <a:pt x="548253" y="0"/>
                </a:moveTo>
                <a:lnTo>
                  <a:pt x="626497" y="0"/>
                </a:lnTo>
                <a:cubicBezTo>
                  <a:pt x="636593" y="0"/>
                  <a:pt x="644165" y="7819"/>
                  <a:pt x="644165" y="17415"/>
                </a:cubicBezTo>
                <a:cubicBezTo>
                  <a:pt x="644165" y="27011"/>
                  <a:pt x="636593" y="47269"/>
                  <a:pt x="626497" y="47269"/>
                </a:cubicBezTo>
                <a:lnTo>
                  <a:pt x="606060" y="47269"/>
                </a:lnTo>
                <a:lnTo>
                  <a:pt x="606060" y="72414"/>
                </a:lnTo>
                <a:lnTo>
                  <a:pt x="641297" y="77414"/>
                </a:lnTo>
                <a:cubicBezTo>
                  <a:pt x="673354" y="86418"/>
                  <a:pt x="701448" y="103347"/>
                  <a:pt x="724501" y="126400"/>
                </a:cubicBezTo>
                <a:cubicBezTo>
                  <a:pt x="759079" y="161338"/>
                  <a:pt x="780690" y="209603"/>
                  <a:pt x="780690" y="262551"/>
                </a:cubicBezTo>
                <a:cubicBezTo>
                  <a:pt x="780690" y="315859"/>
                  <a:pt x="759079" y="364125"/>
                  <a:pt x="724501" y="398703"/>
                </a:cubicBezTo>
                <a:cubicBezTo>
                  <a:pt x="701448" y="421755"/>
                  <a:pt x="673354" y="438684"/>
                  <a:pt x="641297" y="448049"/>
                </a:cubicBezTo>
                <a:cubicBezTo>
                  <a:pt x="624368" y="452731"/>
                  <a:pt x="606359" y="455253"/>
                  <a:pt x="587989" y="455253"/>
                </a:cubicBezTo>
                <a:cubicBezTo>
                  <a:pt x="535041" y="455253"/>
                  <a:pt x="486776" y="434001"/>
                  <a:pt x="451837" y="398703"/>
                </a:cubicBezTo>
                <a:cubicBezTo>
                  <a:pt x="416899" y="364125"/>
                  <a:pt x="395288" y="315859"/>
                  <a:pt x="395288" y="262551"/>
                </a:cubicBezTo>
                <a:cubicBezTo>
                  <a:pt x="395288" y="209603"/>
                  <a:pt x="416899" y="161338"/>
                  <a:pt x="451837" y="126400"/>
                </a:cubicBezTo>
                <a:cubicBezTo>
                  <a:pt x="469307" y="108931"/>
                  <a:pt x="490108" y="94793"/>
                  <a:pt x="513160" y="85023"/>
                </a:cubicBezTo>
                <a:lnTo>
                  <a:pt x="569913" y="73515"/>
                </a:lnTo>
                <a:lnTo>
                  <a:pt x="569913" y="47269"/>
                </a:lnTo>
                <a:lnTo>
                  <a:pt x="548253" y="47269"/>
                </a:lnTo>
                <a:cubicBezTo>
                  <a:pt x="538518" y="47269"/>
                  <a:pt x="530225" y="27011"/>
                  <a:pt x="530225" y="17415"/>
                </a:cubicBezTo>
                <a:cubicBezTo>
                  <a:pt x="530225" y="7819"/>
                  <a:pt x="538518" y="0"/>
                  <a:pt x="548253"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1" name="Freeform 40">
            <a:extLst>
              <a:ext uri="{FF2B5EF4-FFF2-40B4-BE49-F238E27FC236}">
                <a16:creationId xmlns:a16="http://schemas.microsoft.com/office/drawing/2014/main" id="{00D3ED3F-7D03-4044-A114-A708A13BC100}"/>
              </a:ext>
            </a:extLst>
          </p:cNvPr>
          <p:cNvSpPr>
            <a:spLocks noChangeArrowheads="1"/>
          </p:cNvSpPr>
          <p:nvPr/>
        </p:nvSpPr>
        <p:spPr bwMode="auto">
          <a:xfrm>
            <a:off x="12096984" y="9920198"/>
            <a:ext cx="871179" cy="833078"/>
          </a:xfrm>
          <a:custGeom>
            <a:avLst/>
            <a:gdLst>
              <a:gd name="connsiteX0" fmla="*/ 769767 w 871179"/>
              <a:gd name="connsiteY0" fmla="*/ 786285 h 833078"/>
              <a:gd name="connsiteX1" fmla="*/ 769767 w 871179"/>
              <a:gd name="connsiteY1" fmla="*/ 792764 h 833078"/>
              <a:gd name="connsiteX2" fmla="*/ 787388 w 871179"/>
              <a:gd name="connsiteY2" fmla="*/ 792764 h 833078"/>
              <a:gd name="connsiteX3" fmla="*/ 805369 w 871179"/>
              <a:gd name="connsiteY3" fmla="*/ 792764 h 833078"/>
              <a:gd name="connsiteX4" fmla="*/ 822990 w 871179"/>
              <a:gd name="connsiteY4" fmla="*/ 792764 h 833078"/>
              <a:gd name="connsiteX5" fmla="*/ 832340 w 871179"/>
              <a:gd name="connsiteY5" fmla="*/ 792764 h 833078"/>
              <a:gd name="connsiteX6" fmla="*/ 832340 w 871179"/>
              <a:gd name="connsiteY6" fmla="*/ 786285 h 833078"/>
              <a:gd name="connsiteX7" fmla="*/ 822990 w 871179"/>
              <a:gd name="connsiteY7" fmla="*/ 786285 h 833078"/>
              <a:gd name="connsiteX8" fmla="*/ 805369 w 871179"/>
              <a:gd name="connsiteY8" fmla="*/ 786285 h 833078"/>
              <a:gd name="connsiteX9" fmla="*/ 787388 w 871179"/>
              <a:gd name="connsiteY9" fmla="*/ 786285 h 833078"/>
              <a:gd name="connsiteX10" fmla="*/ 315742 w 871179"/>
              <a:gd name="connsiteY10" fmla="*/ 786285 h 833078"/>
              <a:gd name="connsiteX11" fmla="*/ 315742 w 871179"/>
              <a:gd name="connsiteY11" fmla="*/ 792764 h 833078"/>
              <a:gd name="connsiteX12" fmla="*/ 333363 w 871179"/>
              <a:gd name="connsiteY12" fmla="*/ 792764 h 833078"/>
              <a:gd name="connsiteX13" fmla="*/ 350984 w 871179"/>
              <a:gd name="connsiteY13" fmla="*/ 792764 h 833078"/>
              <a:gd name="connsiteX14" fmla="*/ 368965 w 871179"/>
              <a:gd name="connsiteY14" fmla="*/ 792764 h 833078"/>
              <a:gd name="connsiteX15" fmla="*/ 378315 w 871179"/>
              <a:gd name="connsiteY15" fmla="*/ 792764 h 833078"/>
              <a:gd name="connsiteX16" fmla="*/ 378315 w 871179"/>
              <a:gd name="connsiteY16" fmla="*/ 786285 h 833078"/>
              <a:gd name="connsiteX17" fmla="*/ 368965 w 871179"/>
              <a:gd name="connsiteY17" fmla="*/ 786285 h 833078"/>
              <a:gd name="connsiteX18" fmla="*/ 350984 w 871179"/>
              <a:gd name="connsiteY18" fmla="*/ 786285 h 833078"/>
              <a:gd name="connsiteX19" fmla="*/ 333363 w 871179"/>
              <a:gd name="connsiteY19" fmla="*/ 786285 h 833078"/>
              <a:gd name="connsiteX20" fmla="*/ 492144 w 871179"/>
              <a:gd name="connsiteY20" fmla="*/ 778366 h 833078"/>
              <a:gd name="connsiteX21" fmla="*/ 492144 w 871179"/>
              <a:gd name="connsiteY21" fmla="*/ 792764 h 833078"/>
              <a:gd name="connsiteX22" fmla="*/ 502214 w 871179"/>
              <a:gd name="connsiteY22" fmla="*/ 792764 h 833078"/>
              <a:gd name="connsiteX23" fmla="*/ 520194 w 871179"/>
              <a:gd name="connsiteY23" fmla="*/ 792764 h 833078"/>
              <a:gd name="connsiteX24" fmla="*/ 537815 w 871179"/>
              <a:gd name="connsiteY24" fmla="*/ 792764 h 833078"/>
              <a:gd name="connsiteX25" fmla="*/ 555796 w 871179"/>
              <a:gd name="connsiteY25" fmla="*/ 792764 h 833078"/>
              <a:gd name="connsiteX26" fmla="*/ 573417 w 871179"/>
              <a:gd name="connsiteY26" fmla="*/ 792764 h 833078"/>
              <a:gd name="connsiteX27" fmla="*/ 591398 w 871179"/>
              <a:gd name="connsiteY27" fmla="*/ 792764 h 833078"/>
              <a:gd name="connsiteX28" fmla="*/ 609019 w 871179"/>
              <a:gd name="connsiteY28" fmla="*/ 792764 h 833078"/>
              <a:gd name="connsiteX29" fmla="*/ 627000 w 871179"/>
              <a:gd name="connsiteY29" fmla="*/ 792764 h 833078"/>
              <a:gd name="connsiteX30" fmla="*/ 644981 w 871179"/>
              <a:gd name="connsiteY30" fmla="*/ 792764 h 833078"/>
              <a:gd name="connsiteX31" fmla="*/ 657567 w 871179"/>
              <a:gd name="connsiteY31" fmla="*/ 792764 h 833078"/>
              <a:gd name="connsiteX32" fmla="*/ 657567 w 871179"/>
              <a:gd name="connsiteY32" fmla="*/ 778366 h 833078"/>
              <a:gd name="connsiteX33" fmla="*/ 644981 w 871179"/>
              <a:gd name="connsiteY33" fmla="*/ 778366 h 833078"/>
              <a:gd name="connsiteX34" fmla="*/ 627000 w 871179"/>
              <a:gd name="connsiteY34" fmla="*/ 778366 h 833078"/>
              <a:gd name="connsiteX35" fmla="*/ 609019 w 871179"/>
              <a:gd name="connsiteY35" fmla="*/ 778366 h 833078"/>
              <a:gd name="connsiteX36" fmla="*/ 591398 w 871179"/>
              <a:gd name="connsiteY36" fmla="*/ 778366 h 833078"/>
              <a:gd name="connsiteX37" fmla="*/ 573417 w 871179"/>
              <a:gd name="connsiteY37" fmla="*/ 778366 h 833078"/>
              <a:gd name="connsiteX38" fmla="*/ 555796 w 871179"/>
              <a:gd name="connsiteY38" fmla="*/ 778366 h 833078"/>
              <a:gd name="connsiteX39" fmla="*/ 537815 w 871179"/>
              <a:gd name="connsiteY39" fmla="*/ 778366 h 833078"/>
              <a:gd name="connsiteX40" fmla="*/ 520194 w 871179"/>
              <a:gd name="connsiteY40" fmla="*/ 778366 h 833078"/>
              <a:gd name="connsiteX41" fmla="*/ 502214 w 871179"/>
              <a:gd name="connsiteY41" fmla="*/ 778366 h 833078"/>
              <a:gd name="connsiteX42" fmla="*/ 37759 w 871179"/>
              <a:gd name="connsiteY42" fmla="*/ 778366 h 833078"/>
              <a:gd name="connsiteX43" fmla="*/ 37759 w 871179"/>
              <a:gd name="connsiteY43" fmla="*/ 792764 h 833078"/>
              <a:gd name="connsiteX44" fmla="*/ 48188 w 871179"/>
              <a:gd name="connsiteY44" fmla="*/ 792764 h 833078"/>
              <a:gd name="connsiteX45" fmla="*/ 66169 w 871179"/>
              <a:gd name="connsiteY45" fmla="*/ 792764 h 833078"/>
              <a:gd name="connsiteX46" fmla="*/ 83790 w 871179"/>
              <a:gd name="connsiteY46" fmla="*/ 792764 h 833078"/>
              <a:gd name="connsiteX47" fmla="*/ 101771 w 871179"/>
              <a:gd name="connsiteY47" fmla="*/ 792764 h 833078"/>
              <a:gd name="connsiteX48" fmla="*/ 119392 w 871179"/>
              <a:gd name="connsiteY48" fmla="*/ 792764 h 833078"/>
              <a:gd name="connsiteX49" fmla="*/ 137373 w 871179"/>
              <a:gd name="connsiteY49" fmla="*/ 792764 h 833078"/>
              <a:gd name="connsiteX50" fmla="*/ 154994 w 871179"/>
              <a:gd name="connsiteY50" fmla="*/ 792764 h 833078"/>
              <a:gd name="connsiteX51" fmla="*/ 172975 w 871179"/>
              <a:gd name="connsiteY51" fmla="*/ 792764 h 833078"/>
              <a:gd name="connsiteX52" fmla="*/ 190956 w 871179"/>
              <a:gd name="connsiteY52" fmla="*/ 792764 h 833078"/>
              <a:gd name="connsiteX53" fmla="*/ 203542 w 871179"/>
              <a:gd name="connsiteY53" fmla="*/ 792764 h 833078"/>
              <a:gd name="connsiteX54" fmla="*/ 203542 w 871179"/>
              <a:gd name="connsiteY54" fmla="*/ 778366 h 833078"/>
              <a:gd name="connsiteX55" fmla="*/ 190956 w 871179"/>
              <a:gd name="connsiteY55" fmla="*/ 778366 h 833078"/>
              <a:gd name="connsiteX56" fmla="*/ 172975 w 871179"/>
              <a:gd name="connsiteY56" fmla="*/ 778366 h 833078"/>
              <a:gd name="connsiteX57" fmla="*/ 154994 w 871179"/>
              <a:gd name="connsiteY57" fmla="*/ 778366 h 833078"/>
              <a:gd name="connsiteX58" fmla="*/ 137373 w 871179"/>
              <a:gd name="connsiteY58" fmla="*/ 778366 h 833078"/>
              <a:gd name="connsiteX59" fmla="*/ 119392 w 871179"/>
              <a:gd name="connsiteY59" fmla="*/ 778366 h 833078"/>
              <a:gd name="connsiteX60" fmla="*/ 101771 w 871179"/>
              <a:gd name="connsiteY60" fmla="*/ 778366 h 833078"/>
              <a:gd name="connsiteX61" fmla="*/ 83790 w 871179"/>
              <a:gd name="connsiteY61" fmla="*/ 778366 h 833078"/>
              <a:gd name="connsiteX62" fmla="*/ 66169 w 871179"/>
              <a:gd name="connsiteY62" fmla="*/ 778366 h 833078"/>
              <a:gd name="connsiteX63" fmla="*/ 48188 w 871179"/>
              <a:gd name="connsiteY63" fmla="*/ 778366 h 833078"/>
              <a:gd name="connsiteX64" fmla="*/ 817956 w 871179"/>
              <a:gd name="connsiteY64" fmla="*/ 739492 h 833078"/>
              <a:gd name="connsiteX65" fmla="*/ 805369 w 871179"/>
              <a:gd name="connsiteY65" fmla="*/ 757489 h 833078"/>
              <a:gd name="connsiteX66" fmla="*/ 803571 w 871179"/>
              <a:gd name="connsiteY66" fmla="*/ 759649 h 833078"/>
              <a:gd name="connsiteX67" fmla="*/ 805369 w 871179"/>
              <a:gd name="connsiteY67" fmla="*/ 759649 h 833078"/>
              <a:gd name="connsiteX68" fmla="*/ 810763 w 871179"/>
              <a:gd name="connsiteY68" fmla="*/ 759649 h 833078"/>
              <a:gd name="connsiteX69" fmla="*/ 810763 w 871179"/>
              <a:gd name="connsiteY69" fmla="*/ 779446 h 833078"/>
              <a:gd name="connsiteX70" fmla="*/ 822990 w 871179"/>
              <a:gd name="connsiteY70" fmla="*/ 779446 h 833078"/>
              <a:gd name="connsiteX71" fmla="*/ 825148 w 871179"/>
              <a:gd name="connsiteY71" fmla="*/ 779446 h 833078"/>
              <a:gd name="connsiteX72" fmla="*/ 825148 w 871179"/>
              <a:gd name="connsiteY72" fmla="*/ 759649 h 833078"/>
              <a:gd name="connsiteX73" fmla="*/ 832340 w 871179"/>
              <a:gd name="connsiteY73" fmla="*/ 759649 h 833078"/>
              <a:gd name="connsiteX74" fmla="*/ 822990 w 871179"/>
              <a:gd name="connsiteY74" fmla="*/ 746691 h 833078"/>
              <a:gd name="connsiteX75" fmla="*/ 784152 w 871179"/>
              <a:gd name="connsiteY75" fmla="*/ 739492 h 833078"/>
              <a:gd name="connsiteX76" fmla="*/ 769767 w 871179"/>
              <a:gd name="connsiteY76" fmla="*/ 759649 h 833078"/>
              <a:gd name="connsiteX77" fmla="*/ 776959 w 871179"/>
              <a:gd name="connsiteY77" fmla="*/ 759649 h 833078"/>
              <a:gd name="connsiteX78" fmla="*/ 776959 w 871179"/>
              <a:gd name="connsiteY78" fmla="*/ 779446 h 833078"/>
              <a:gd name="connsiteX79" fmla="*/ 787388 w 871179"/>
              <a:gd name="connsiteY79" fmla="*/ 779446 h 833078"/>
              <a:gd name="connsiteX80" fmla="*/ 791344 w 871179"/>
              <a:gd name="connsiteY80" fmla="*/ 779446 h 833078"/>
              <a:gd name="connsiteX81" fmla="*/ 791344 w 871179"/>
              <a:gd name="connsiteY81" fmla="*/ 759649 h 833078"/>
              <a:gd name="connsiteX82" fmla="*/ 798536 w 871179"/>
              <a:gd name="connsiteY82" fmla="*/ 759649 h 833078"/>
              <a:gd name="connsiteX83" fmla="*/ 787388 w 871179"/>
              <a:gd name="connsiteY83" fmla="*/ 744171 h 833078"/>
              <a:gd name="connsiteX84" fmla="*/ 492144 w 871179"/>
              <a:gd name="connsiteY84" fmla="*/ 739492 h 833078"/>
              <a:gd name="connsiteX85" fmla="*/ 492144 w 871179"/>
              <a:gd name="connsiteY85" fmla="*/ 754249 h 833078"/>
              <a:gd name="connsiteX86" fmla="*/ 502214 w 871179"/>
              <a:gd name="connsiteY86" fmla="*/ 754249 h 833078"/>
              <a:gd name="connsiteX87" fmla="*/ 520194 w 871179"/>
              <a:gd name="connsiteY87" fmla="*/ 754249 h 833078"/>
              <a:gd name="connsiteX88" fmla="*/ 537815 w 871179"/>
              <a:gd name="connsiteY88" fmla="*/ 754249 h 833078"/>
              <a:gd name="connsiteX89" fmla="*/ 555796 w 871179"/>
              <a:gd name="connsiteY89" fmla="*/ 754249 h 833078"/>
              <a:gd name="connsiteX90" fmla="*/ 573417 w 871179"/>
              <a:gd name="connsiteY90" fmla="*/ 754249 h 833078"/>
              <a:gd name="connsiteX91" fmla="*/ 591398 w 871179"/>
              <a:gd name="connsiteY91" fmla="*/ 754249 h 833078"/>
              <a:gd name="connsiteX92" fmla="*/ 609019 w 871179"/>
              <a:gd name="connsiteY92" fmla="*/ 754249 h 833078"/>
              <a:gd name="connsiteX93" fmla="*/ 627000 w 871179"/>
              <a:gd name="connsiteY93" fmla="*/ 754249 h 833078"/>
              <a:gd name="connsiteX94" fmla="*/ 644981 w 871179"/>
              <a:gd name="connsiteY94" fmla="*/ 754249 h 833078"/>
              <a:gd name="connsiteX95" fmla="*/ 657567 w 871179"/>
              <a:gd name="connsiteY95" fmla="*/ 754249 h 833078"/>
              <a:gd name="connsiteX96" fmla="*/ 657567 w 871179"/>
              <a:gd name="connsiteY96" fmla="*/ 739492 h 833078"/>
              <a:gd name="connsiteX97" fmla="*/ 644981 w 871179"/>
              <a:gd name="connsiteY97" fmla="*/ 739492 h 833078"/>
              <a:gd name="connsiteX98" fmla="*/ 627000 w 871179"/>
              <a:gd name="connsiteY98" fmla="*/ 739492 h 833078"/>
              <a:gd name="connsiteX99" fmla="*/ 609019 w 871179"/>
              <a:gd name="connsiteY99" fmla="*/ 739492 h 833078"/>
              <a:gd name="connsiteX100" fmla="*/ 591398 w 871179"/>
              <a:gd name="connsiteY100" fmla="*/ 739492 h 833078"/>
              <a:gd name="connsiteX101" fmla="*/ 573417 w 871179"/>
              <a:gd name="connsiteY101" fmla="*/ 739492 h 833078"/>
              <a:gd name="connsiteX102" fmla="*/ 555796 w 871179"/>
              <a:gd name="connsiteY102" fmla="*/ 739492 h 833078"/>
              <a:gd name="connsiteX103" fmla="*/ 537815 w 871179"/>
              <a:gd name="connsiteY103" fmla="*/ 739492 h 833078"/>
              <a:gd name="connsiteX104" fmla="*/ 520194 w 871179"/>
              <a:gd name="connsiteY104" fmla="*/ 739492 h 833078"/>
              <a:gd name="connsiteX105" fmla="*/ 502214 w 871179"/>
              <a:gd name="connsiteY105" fmla="*/ 739492 h 833078"/>
              <a:gd name="connsiteX106" fmla="*/ 363931 w 871179"/>
              <a:gd name="connsiteY106" fmla="*/ 739492 h 833078"/>
              <a:gd name="connsiteX107" fmla="*/ 350984 w 871179"/>
              <a:gd name="connsiteY107" fmla="*/ 757489 h 833078"/>
              <a:gd name="connsiteX108" fmla="*/ 349546 w 871179"/>
              <a:gd name="connsiteY108" fmla="*/ 759649 h 833078"/>
              <a:gd name="connsiteX109" fmla="*/ 350984 w 871179"/>
              <a:gd name="connsiteY109" fmla="*/ 759649 h 833078"/>
              <a:gd name="connsiteX110" fmla="*/ 356738 w 871179"/>
              <a:gd name="connsiteY110" fmla="*/ 759649 h 833078"/>
              <a:gd name="connsiteX111" fmla="*/ 356738 w 871179"/>
              <a:gd name="connsiteY111" fmla="*/ 779446 h 833078"/>
              <a:gd name="connsiteX112" fmla="*/ 368965 w 871179"/>
              <a:gd name="connsiteY112" fmla="*/ 779446 h 833078"/>
              <a:gd name="connsiteX113" fmla="*/ 371123 w 871179"/>
              <a:gd name="connsiteY113" fmla="*/ 779446 h 833078"/>
              <a:gd name="connsiteX114" fmla="*/ 371123 w 871179"/>
              <a:gd name="connsiteY114" fmla="*/ 759649 h 833078"/>
              <a:gd name="connsiteX115" fmla="*/ 378315 w 871179"/>
              <a:gd name="connsiteY115" fmla="*/ 759649 h 833078"/>
              <a:gd name="connsiteX116" fmla="*/ 368965 w 871179"/>
              <a:gd name="connsiteY116" fmla="*/ 746691 h 833078"/>
              <a:gd name="connsiteX117" fmla="*/ 330127 w 871179"/>
              <a:gd name="connsiteY117" fmla="*/ 739492 h 833078"/>
              <a:gd name="connsiteX118" fmla="*/ 315742 w 871179"/>
              <a:gd name="connsiteY118" fmla="*/ 759649 h 833078"/>
              <a:gd name="connsiteX119" fmla="*/ 322934 w 871179"/>
              <a:gd name="connsiteY119" fmla="*/ 759649 h 833078"/>
              <a:gd name="connsiteX120" fmla="*/ 322934 w 871179"/>
              <a:gd name="connsiteY120" fmla="*/ 779446 h 833078"/>
              <a:gd name="connsiteX121" fmla="*/ 333363 w 871179"/>
              <a:gd name="connsiteY121" fmla="*/ 779446 h 833078"/>
              <a:gd name="connsiteX122" fmla="*/ 337319 w 871179"/>
              <a:gd name="connsiteY122" fmla="*/ 779446 h 833078"/>
              <a:gd name="connsiteX123" fmla="*/ 337319 w 871179"/>
              <a:gd name="connsiteY123" fmla="*/ 759649 h 833078"/>
              <a:gd name="connsiteX124" fmla="*/ 344511 w 871179"/>
              <a:gd name="connsiteY124" fmla="*/ 759649 h 833078"/>
              <a:gd name="connsiteX125" fmla="*/ 333363 w 871179"/>
              <a:gd name="connsiteY125" fmla="*/ 744171 h 833078"/>
              <a:gd name="connsiteX126" fmla="*/ 37759 w 871179"/>
              <a:gd name="connsiteY126" fmla="*/ 739492 h 833078"/>
              <a:gd name="connsiteX127" fmla="*/ 37759 w 871179"/>
              <a:gd name="connsiteY127" fmla="*/ 754249 h 833078"/>
              <a:gd name="connsiteX128" fmla="*/ 48188 w 871179"/>
              <a:gd name="connsiteY128" fmla="*/ 754249 h 833078"/>
              <a:gd name="connsiteX129" fmla="*/ 66169 w 871179"/>
              <a:gd name="connsiteY129" fmla="*/ 754249 h 833078"/>
              <a:gd name="connsiteX130" fmla="*/ 83790 w 871179"/>
              <a:gd name="connsiteY130" fmla="*/ 754249 h 833078"/>
              <a:gd name="connsiteX131" fmla="*/ 101771 w 871179"/>
              <a:gd name="connsiteY131" fmla="*/ 754249 h 833078"/>
              <a:gd name="connsiteX132" fmla="*/ 119392 w 871179"/>
              <a:gd name="connsiteY132" fmla="*/ 754249 h 833078"/>
              <a:gd name="connsiteX133" fmla="*/ 137373 w 871179"/>
              <a:gd name="connsiteY133" fmla="*/ 754249 h 833078"/>
              <a:gd name="connsiteX134" fmla="*/ 154994 w 871179"/>
              <a:gd name="connsiteY134" fmla="*/ 754249 h 833078"/>
              <a:gd name="connsiteX135" fmla="*/ 172975 w 871179"/>
              <a:gd name="connsiteY135" fmla="*/ 754249 h 833078"/>
              <a:gd name="connsiteX136" fmla="*/ 190956 w 871179"/>
              <a:gd name="connsiteY136" fmla="*/ 754249 h 833078"/>
              <a:gd name="connsiteX137" fmla="*/ 203542 w 871179"/>
              <a:gd name="connsiteY137" fmla="*/ 754249 h 833078"/>
              <a:gd name="connsiteX138" fmla="*/ 203542 w 871179"/>
              <a:gd name="connsiteY138" fmla="*/ 739492 h 833078"/>
              <a:gd name="connsiteX139" fmla="*/ 190956 w 871179"/>
              <a:gd name="connsiteY139" fmla="*/ 739492 h 833078"/>
              <a:gd name="connsiteX140" fmla="*/ 172975 w 871179"/>
              <a:gd name="connsiteY140" fmla="*/ 739492 h 833078"/>
              <a:gd name="connsiteX141" fmla="*/ 154994 w 871179"/>
              <a:gd name="connsiteY141" fmla="*/ 739492 h 833078"/>
              <a:gd name="connsiteX142" fmla="*/ 137373 w 871179"/>
              <a:gd name="connsiteY142" fmla="*/ 739492 h 833078"/>
              <a:gd name="connsiteX143" fmla="*/ 119392 w 871179"/>
              <a:gd name="connsiteY143" fmla="*/ 739492 h 833078"/>
              <a:gd name="connsiteX144" fmla="*/ 101771 w 871179"/>
              <a:gd name="connsiteY144" fmla="*/ 739492 h 833078"/>
              <a:gd name="connsiteX145" fmla="*/ 83790 w 871179"/>
              <a:gd name="connsiteY145" fmla="*/ 739492 h 833078"/>
              <a:gd name="connsiteX146" fmla="*/ 66169 w 871179"/>
              <a:gd name="connsiteY146" fmla="*/ 739492 h 833078"/>
              <a:gd name="connsiteX147" fmla="*/ 48188 w 871179"/>
              <a:gd name="connsiteY147" fmla="*/ 739492 h 833078"/>
              <a:gd name="connsiteX148" fmla="*/ 799615 w 871179"/>
              <a:gd name="connsiteY148" fmla="*/ 643385 h 833078"/>
              <a:gd name="connsiteX149" fmla="*/ 805369 w 871179"/>
              <a:gd name="connsiteY149" fmla="*/ 657063 h 833078"/>
              <a:gd name="connsiteX150" fmla="*/ 821192 w 871179"/>
              <a:gd name="connsiteY150" fmla="*/ 697018 h 833078"/>
              <a:gd name="connsiteX151" fmla="*/ 822990 w 871179"/>
              <a:gd name="connsiteY151" fmla="*/ 697018 h 833078"/>
              <a:gd name="connsiteX152" fmla="*/ 846365 w 871179"/>
              <a:gd name="connsiteY152" fmla="*/ 697018 h 833078"/>
              <a:gd name="connsiteX153" fmla="*/ 824788 w 871179"/>
              <a:gd name="connsiteY153" fmla="*/ 643385 h 833078"/>
              <a:gd name="connsiteX154" fmla="*/ 822990 w 871179"/>
              <a:gd name="connsiteY154" fmla="*/ 643385 h 833078"/>
              <a:gd name="connsiteX155" fmla="*/ 805369 w 871179"/>
              <a:gd name="connsiteY155" fmla="*/ 643385 h 833078"/>
              <a:gd name="connsiteX156" fmla="*/ 764013 w 871179"/>
              <a:gd name="connsiteY156" fmla="*/ 643385 h 833078"/>
              <a:gd name="connsiteX157" fmla="*/ 769407 w 871179"/>
              <a:gd name="connsiteY157" fmla="*/ 657063 h 833078"/>
              <a:gd name="connsiteX158" fmla="*/ 785590 w 871179"/>
              <a:gd name="connsiteY158" fmla="*/ 697018 h 833078"/>
              <a:gd name="connsiteX159" fmla="*/ 787388 w 871179"/>
              <a:gd name="connsiteY159" fmla="*/ 697018 h 833078"/>
              <a:gd name="connsiteX160" fmla="*/ 805369 w 871179"/>
              <a:gd name="connsiteY160" fmla="*/ 697018 h 833078"/>
              <a:gd name="connsiteX161" fmla="*/ 810763 w 871179"/>
              <a:gd name="connsiteY161" fmla="*/ 697018 h 833078"/>
              <a:gd name="connsiteX162" fmla="*/ 805369 w 871179"/>
              <a:gd name="connsiteY162" fmla="*/ 683340 h 833078"/>
              <a:gd name="connsiteX163" fmla="*/ 789186 w 871179"/>
              <a:gd name="connsiteY163" fmla="*/ 643385 h 833078"/>
              <a:gd name="connsiteX164" fmla="*/ 787388 w 871179"/>
              <a:gd name="connsiteY164" fmla="*/ 643385 h 833078"/>
              <a:gd name="connsiteX165" fmla="*/ 769407 w 871179"/>
              <a:gd name="connsiteY165" fmla="*/ 643385 h 833078"/>
              <a:gd name="connsiteX166" fmla="*/ 728411 w 871179"/>
              <a:gd name="connsiteY166" fmla="*/ 643385 h 833078"/>
              <a:gd name="connsiteX167" fmla="*/ 733806 w 871179"/>
              <a:gd name="connsiteY167" fmla="*/ 657063 h 833078"/>
              <a:gd name="connsiteX168" fmla="*/ 749988 w 871179"/>
              <a:gd name="connsiteY168" fmla="*/ 697018 h 833078"/>
              <a:gd name="connsiteX169" fmla="*/ 751786 w 871179"/>
              <a:gd name="connsiteY169" fmla="*/ 697018 h 833078"/>
              <a:gd name="connsiteX170" fmla="*/ 769407 w 871179"/>
              <a:gd name="connsiteY170" fmla="*/ 697018 h 833078"/>
              <a:gd name="connsiteX171" fmla="*/ 774802 w 871179"/>
              <a:gd name="connsiteY171" fmla="*/ 697018 h 833078"/>
              <a:gd name="connsiteX172" fmla="*/ 769407 w 871179"/>
              <a:gd name="connsiteY172" fmla="*/ 683340 h 833078"/>
              <a:gd name="connsiteX173" fmla="*/ 753584 w 871179"/>
              <a:gd name="connsiteY173" fmla="*/ 643385 h 833078"/>
              <a:gd name="connsiteX174" fmla="*/ 751786 w 871179"/>
              <a:gd name="connsiteY174" fmla="*/ 643385 h 833078"/>
              <a:gd name="connsiteX175" fmla="*/ 733806 w 871179"/>
              <a:gd name="connsiteY175" fmla="*/ 643385 h 833078"/>
              <a:gd name="connsiteX176" fmla="*/ 692809 w 871179"/>
              <a:gd name="connsiteY176" fmla="*/ 643385 h 833078"/>
              <a:gd name="connsiteX177" fmla="*/ 698204 w 871179"/>
              <a:gd name="connsiteY177" fmla="*/ 657063 h 833078"/>
              <a:gd name="connsiteX178" fmla="*/ 714386 w 871179"/>
              <a:gd name="connsiteY178" fmla="*/ 697018 h 833078"/>
              <a:gd name="connsiteX179" fmla="*/ 716184 w 871179"/>
              <a:gd name="connsiteY179" fmla="*/ 697018 h 833078"/>
              <a:gd name="connsiteX180" fmla="*/ 733806 w 871179"/>
              <a:gd name="connsiteY180" fmla="*/ 697018 h 833078"/>
              <a:gd name="connsiteX181" fmla="*/ 739559 w 871179"/>
              <a:gd name="connsiteY181" fmla="*/ 697018 h 833078"/>
              <a:gd name="connsiteX182" fmla="*/ 733806 w 871179"/>
              <a:gd name="connsiteY182" fmla="*/ 683340 h 833078"/>
              <a:gd name="connsiteX183" fmla="*/ 717983 w 871179"/>
              <a:gd name="connsiteY183" fmla="*/ 643385 h 833078"/>
              <a:gd name="connsiteX184" fmla="*/ 716184 w 871179"/>
              <a:gd name="connsiteY184" fmla="*/ 643385 h 833078"/>
              <a:gd name="connsiteX185" fmla="*/ 698204 w 871179"/>
              <a:gd name="connsiteY185" fmla="*/ 643385 h 833078"/>
              <a:gd name="connsiteX186" fmla="*/ 657208 w 871179"/>
              <a:gd name="connsiteY186" fmla="*/ 643385 h 833078"/>
              <a:gd name="connsiteX187" fmla="*/ 662602 w 871179"/>
              <a:gd name="connsiteY187" fmla="*/ 657063 h 833078"/>
              <a:gd name="connsiteX188" fmla="*/ 678784 w 871179"/>
              <a:gd name="connsiteY188" fmla="*/ 697018 h 833078"/>
              <a:gd name="connsiteX189" fmla="*/ 680583 w 871179"/>
              <a:gd name="connsiteY189" fmla="*/ 697018 h 833078"/>
              <a:gd name="connsiteX190" fmla="*/ 698204 w 871179"/>
              <a:gd name="connsiteY190" fmla="*/ 697018 h 833078"/>
              <a:gd name="connsiteX191" fmla="*/ 703958 w 871179"/>
              <a:gd name="connsiteY191" fmla="*/ 697018 h 833078"/>
              <a:gd name="connsiteX192" fmla="*/ 698204 w 871179"/>
              <a:gd name="connsiteY192" fmla="*/ 683340 h 833078"/>
              <a:gd name="connsiteX193" fmla="*/ 682381 w 871179"/>
              <a:gd name="connsiteY193" fmla="*/ 643385 h 833078"/>
              <a:gd name="connsiteX194" fmla="*/ 680583 w 871179"/>
              <a:gd name="connsiteY194" fmla="*/ 643385 h 833078"/>
              <a:gd name="connsiteX195" fmla="*/ 662602 w 871179"/>
              <a:gd name="connsiteY195" fmla="*/ 643385 h 833078"/>
              <a:gd name="connsiteX196" fmla="*/ 621246 w 871179"/>
              <a:gd name="connsiteY196" fmla="*/ 643385 h 833078"/>
              <a:gd name="connsiteX197" fmla="*/ 627000 w 871179"/>
              <a:gd name="connsiteY197" fmla="*/ 657063 h 833078"/>
              <a:gd name="connsiteX198" fmla="*/ 643183 w 871179"/>
              <a:gd name="connsiteY198" fmla="*/ 697018 h 833078"/>
              <a:gd name="connsiteX199" fmla="*/ 644981 w 871179"/>
              <a:gd name="connsiteY199" fmla="*/ 697018 h 833078"/>
              <a:gd name="connsiteX200" fmla="*/ 662602 w 871179"/>
              <a:gd name="connsiteY200" fmla="*/ 697018 h 833078"/>
              <a:gd name="connsiteX201" fmla="*/ 667996 w 871179"/>
              <a:gd name="connsiteY201" fmla="*/ 697018 h 833078"/>
              <a:gd name="connsiteX202" fmla="*/ 662602 w 871179"/>
              <a:gd name="connsiteY202" fmla="*/ 683340 h 833078"/>
              <a:gd name="connsiteX203" fmla="*/ 646419 w 871179"/>
              <a:gd name="connsiteY203" fmla="*/ 643385 h 833078"/>
              <a:gd name="connsiteX204" fmla="*/ 644981 w 871179"/>
              <a:gd name="connsiteY204" fmla="*/ 643385 h 833078"/>
              <a:gd name="connsiteX205" fmla="*/ 627000 w 871179"/>
              <a:gd name="connsiteY205" fmla="*/ 643385 h 833078"/>
              <a:gd name="connsiteX206" fmla="*/ 586004 w 871179"/>
              <a:gd name="connsiteY206" fmla="*/ 643385 h 833078"/>
              <a:gd name="connsiteX207" fmla="*/ 591398 w 871179"/>
              <a:gd name="connsiteY207" fmla="*/ 657063 h 833078"/>
              <a:gd name="connsiteX208" fmla="*/ 607581 w 871179"/>
              <a:gd name="connsiteY208" fmla="*/ 697018 h 833078"/>
              <a:gd name="connsiteX209" fmla="*/ 609019 w 871179"/>
              <a:gd name="connsiteY209" fmla="*/ 697018 h 833078"/>
              <a:gd name="connsiteX210" fmla="*/ 627000 w 871179"/>
              <a:gd name="connsiteY210" fmla="*/ 697018 h 833078"/>
              <a:gd name="connsiteX211" fmla="*/ 632754 w 871179"/>
              <a:gd name="connsiteY211" fmla="*/ 697018 h 833078"/>
              <a:gd name="connsiteX212" fmla="*/ 627000 w 871179"/>
              <a:gd name="connsiteY212" fmla="*/ 683340 h 833078"/>
              <a:gd name="connsiteX213" fmla="*/ 610817 w 871179"/>
              <a:gd name="connsiteY213" fmla="*/ 643385 h 833078"/>
              <a:gd name="connsiteX214" fmla="*/ 609019 w 871179"/>
              <a:gd name="connsiteY214" fmla="*/ 643385 h 833078"/>
              <a:gd name="connsiteX215" fmla="*/ 591398 w 871179"/>
              <a:gd name="connsiteY215" fmla="*/ 643385 h 833078"/>
              <a:gd name="connsiteX216" fmla="*/ 550402 w 871179"/>
              <a:gd name="connsiteY216" fmla="*/ 643385 h 833078"/>
              <a:gd name="connsiteX217" fmla="*/ 555796 w 871179"/>
              <a:gd name="connsiteY217" fmla="*/ 657063 h 833078"/>
              <a:gd name="connsiteX218" fmla="*/ 571979 w 871179"/>
              <a:gd name="connsiteY218" fmla="*/ 697018 h 833078"/>
              <a:gd name="connsiteX219" fmla="*/ 573417 w 871179"/>
              <a:gd name="connsiteY219" fmla="*/ 697018 h 833078"/>
              <a:gd name="connsiteX220" fmla="*/ 591398 w 871179"/>
              <a:gd name="connsiteY220" fmla="*/ 697018 h 833078"/>
              <a:gd name="connsiteX221" fmla="*/ 596792 w 871179"/>
              <a:gd name="connsiteY221" fmla="*/ 697018 h 833078"/>
              <a:gd name="connsiteX222" fmla="*/ 591398 w 871179"/>
              <a:gd name="connsiteY222" fmla="*/ 683340 h 833078"/>
              <a:gd name="connsiteX223" fmla="*/ 575575 w 871179"/>
              <a:gd name="connsiteY223" fmla="*/ 643385 h 833078"/>
              <a:gd name="connsiteX224" fmla="*/ 573417 w 871179"/>
              <a:gd name="connsiteY224" fmla="*/ 643385 h 833078"/>
              <a:gd name="connsiteX225" fmla="*/ 555796 w 871179"/>
              <a:gd name="connsiteY225" fmla="*/ 643385 h 833078"/>
              <a:gd name="connsiteX226" fmla="*/ 514440 w 871179"/>
              <a:gd name="connsiteY226" fmla="*/ 643385 h 833078"/>
              <a:gd name="connsiteX227" fmla="*/ 520194 w 871179"/>
              <a:gd name="connsiteY227" fmla="*/ 657063 h 833078"/>
              <a:gd name="connsiteX228" fmla="*/ 536017 w 871179"/>
              <a:gd name="connsiteY228" fmla="*/ 697018 h 833078"/>
              <a:gd name="connsiteX229" fmla="*/ 537815 w 871179"/>
              <a:gd name="connsiteY229" fmla="*/ 697018 h 833078"/>
              <a:gd name="connsiteX230" fmla="*/ 555796 w 871179"/>
              <a:gd name="connsiteY230" fmla="*/ 697018 h 833078"/>
              <a:gd name="connsiteX231" fmla="*/ 561190 w 871179"/>
              <a:gd name="connsiteY231" fmla="*/ 697018 h 833078"/>
              <a:gd name="connsiteX232" fmla="*/ 555796 w 871179"/>
              <a:gd name="connsiteY232" fmla="*/ 683340 h 833078"/>
              <a:gd name="connsiteX233" fmla="*/ 539613 w 871179"/>
              <a:gd name="connsiteY233" fmla="*/ 643385 h 833078"/>
              <a:gd name="connsiteX234" fmla="*/ 537815 w 871179"/>
              <a:gd name="connsiteY234" fmla="*/ 643385 h 833078"/>
              <a:gd name="connsiteX235" fmla="*/ 520194 w 871179"/>
              <a:gd name="connsiteY235" fmla="*/ 643385 h 833078"/>
              <a:gd name="connsiteX236" fmla="*/ 479198 w 871179"/>
              <a:gd name="connsiteY236" fmla="*/ 643385 h 833078"/>
              <a:gd name="connsiteX237" fmla="*/ 500415 w 871179"/>
              <a:gd name="connsiteY237" fmla="*/ 697018 h 833078"/>
              <a:gd name="connsiteX238" fmla="*/ 502214 w 871179"/>
              <a:gd name="connsiteY238" fmla="*/ 697018 h 833078"/>
              <a:gd name="connsiteX239" fmla="*/ 520194 w 871179"/>
              <a:gd name="connsiteY239" fmla="*/ 697018 h 833078"/>
              <a:gd name="connsiteX240" fmla="*/ 525589 w 871179"/>
              <a:gd name="connsiteY240" fmla="*/ 697018 h 833078"/>
              <a:gd name="connsiteX241" fmla="*/ 520194 w 871179"/>
              <a:gd name="connsiteY241" fmla="*/ 683340 h 833078"/>
              <a:gd name="connsiteX242" fmla="*/ 504012 w 871179"/>
              <a:gd name="connsiteY242" fmla="*/ 643385 h 833078"/>
              <a:gd name="connsiteX243" fmla="*/ 502214 w 871179"/>
              <a:gd name="connsiteY243" fmla="*/ 643385 h 833078"/>
              <a:gd name="connsiteX244" fmla="*/ 345590 w 871179"/>
              <a:gd name="connsiteY244" fmla="*/ 643385 h 833078"/>
              <a:gd name="connsiteX245" fmla="*/ 350984 w 871179"/>
              <a:gd name="connsiteY245" fmla="*/ 657063 h 833078"/>
              <a:gd name="connsiteX246" fmla="*/ 367167 w 871179"/>
              <a:gd name="connsiteY246" fmla="*/ 697018 h 833078"/>
              <a:gd name="connsiteX247" fmla="*/ 368965 w 871179"/>
              <a:gd name="connsiteY247" fmla="*/ 697018 h 833078"/>
              <a:gd name="connsiteX248" fmla="*/ 392340 w 871179"/>
              <a:gd name="connsiteY248" fmla="*/ 697018 h 833078"/>
              <a:gd name="connsiteX249" fmla="*/ 370763 w 871179"/>
              <a:gd name="connsiteY249" fmla="*/ 643385 h 833078"/>
              <a:gd name="connsiteX250" fmla="*/ 368965 w 871179"/>
              <a:gd name="connsiteY250" fmla="*/ 643385 h 833078"/>
              <a:gd name="connsiteX251" fmla="*/ 350984 w 871179"/>
              <a:gd name="connsiteY251" fmla="*/ 643385 h 833078"/>
              <a:gd name="connsiteX252" fmla="*/ 309988 w 871179"/>
              <a:gd name="connsiteY252" fmla="*/ 643385 h 833078"/>
              <a:gd name="connsiteX253" fmla="*/ 315382 w 871179"/>
              <a:gd name="connsiteY253" fmla="*/ 657063 h 833078"/>
              <a:gd name="connsiteX254" fmla="*/ 331565 w 871179"/>
              <a:gd name="connsiteY254" fmla="*/ 697018 h 833078"/>
              <a:gd name="connsiteX255" fmla="*/ 333363 w 871179"/>
              <a:gd name="connsiteY255" fmla="*/ 697018 h 833078"/>
              <a:gd name="connsiteX256" fmla="*/ 350984 w 871179"/>
              <a:gd name="connsiteY256" fmla="*/ 697018 h 833078"/>
              <a:gd name="connsiteX257" fmla="*/ 356738 w 871179"/>
              <a:gd name="connsiteY257" fmla="*/ 697018 h 833078"/>
              <a:gd name="connsiteX258" fmla="*/ 350984 w 871179"/>
              <a:gd name="connsiteY258" fmla="*/ 683340 h 833078"/>
              <a:gd name="connsiteX259" fmla="*/ 335161 w 871179"/>
              <a:gd name="connsiteY259" fmla="*/ 643385 h 833078"/>
              <a:gd name="connsiteX260" fmla="*/ 333363 w 871179"/>
              <a:gd name="connsiteY260" fmla="*/ 643385 h 833078"/>
              <a:gd name="connsiteX261" fmla="*/ 315382 w 871179"/>
              <a:gd name="connsiteY261" fmla="*/ 643385 h 833078"/>
              <a:gd name="connsiteX262" fmla="*/ 274386 w 871179"/>
              <a:gd name="connsiteY262" fmla="*/ 643385 h 833078"/>
              <a:gd name="connsiteX263" fmla="*/ 280140 w 871179"/>
              <a:gd name="connsiteY263" fmla="*/ 657063 h 833078"/>
              <a:gd name="connsiteX264" fmla="*/ 295963 w 871179"/>
              <a:gd name="connsiteY264" fmla="*/ 697018 h 833078"/>
              <a:gd name="connsiteX265" fmla="*/ 297761 w 871179"/>
              <a:gd name="connsiteY265" fmla="*/ 697018 h 833078"/>
              <a:gd name="connsiteX266" fmla="*/ 315382 w 871179"/>
              <a:gd name="connsiteY266" fmla="*/ 697018 h 833078"/>
              <a:gd name="connsiteX267" fmla="*/ 321136 w 871179"/>
              <a:gd name="connsiteY267" fmla="*/ 697018 h 833078"/>
              <a:gd name="connsiteX268" fmla="*/ 315382 w 871179"/>
              <a:gd name="connsiteY268" fmla="*/ 683340 h 833078"/>
              <a:gd name="connsiteX269" fmla="*/ 299559 w 871179"/>
              <a:gd name="connsiteY269" fmla="*/ 643385 h 833078"/>
              <a:gd name="connsiteX270" fmla="*/ 297761 w 871179"/>
              <a:gd name="connsiteY270" fmla="*/ 643385 h 833078"/>
              <a:gd name="connsiteX271" fmla="*/ 280140 w 871179"/>
              <a:gd name="connsiteY271" fmla="*/ 643385 h 833078"/>
              <a:gd name="connsiteX272" fmla="*/ 238784 w 871179"/>
              <a:gd name="connsiteY272" fmla="*/ 643385 h 833078"/>
              <a:gd name="connsiteX273" fmla="*/ 244179 w 871179"/>
              <a:gd name="connsiteY273" fmla="*/ 657063 h 833078"/>
              <a:gd name="connsiteX274" fmla="*/ 260361 w 871179"/>
              <a:gd name="connsiteY274" fmla="*/ 697018 h 833078"/>
              <a:gd name="connsiteX275" fmla="*/ 262159 w 871179"/>
              <a:gd name="connsiteY275" fmla="*/ 697018 h 833078"/>
              <a:gd name="connsiteX276" fmla="*/ 280140 w 871179"/>
              <a:gd name="connsiteY276" fmla="*/ 697018 h 833078"/>
              <a:gd name="connsiteX277" fmla="*/ 285534 w 871179"/>
              <a:gd name="connsiteY277" fmla="*/ 697018 h 833078"/>
              <a:gd name="connsiteX278" fmla="*/ 280140 w 871179"/>
              <a:gd name="connsiteY278" fmla="*/ 683340 h 833078"/>
              <a:gd name="connsiteX279" fmla="*/ 263598 w 871179"/>
              <a:gd name="connsiteY279" fmla="*/ 643385 h 833078"/>
              <a:gd name="connsiteX280" fmla="*/ 262159 w 871179"/>
              <a:gd name="connsiteY280" fmla="*/ 643385 h 833078"/>
              <a:gd name="connsiteX281" fmla="*/ 244179 w 871179"/>
              <a:gd name="connsiteY281" fmla="*/ 643385 h 833078"/>
              <a:gd name="connsiteX282" fmla="*/ 203183 w 871179"/>
              <a:gd name="connsiteY282" fmla="*/ 643385 h 833078"/>
              <a:gd name="connsiteX283" fmla="*/ 208577 w 871179"/>
              <a:gd name="connsiteY283" fmla="*/ 657063 h 833078"/>
              <a:gd name="connsiteX284" fmla="*/ 224759 w 871179"/>
              <a:gd name="connsiteY284" fmla="*/ 697018 h 833078"/>
              <a:gd name="connsiteX285" fmla="*/ 226198 w 871179"/>
              <a:gd name="connsiteY285" fmla="*/ 697018 h 833078"/>
              <a:gd name="connsiteX286" fmla="*/ 244179 w 871179"/>
              <a:gd name="connsiteY286" fmla="*/ 697018 h 833078"/>
              <a:gd name="connsiteX287" fmla="*/ 249933 w 871179"/>
              <a:gd name="connsiteY287" fmla="*/ 697018 h 833078"/>
              <a:gd name="connsiteX288" fmla="*/ 244179 w 871179"/>
              <a:gd name="connsiteY288" fmla="*/ 683340 h 833078"/>
              <a:gd name="connsiteX289" fmla="*/ 228356 w 871179"/>
              <a:gd name="connsiteY289" fmla="*/ 643385 h 833078"/>
              <a:gd name="connsiteX290" fmla="*/ 226198 w 871179"/>
              <a:gd name="connsiteY290" fmla="*/ 643385 h 833078"/>
              <a:gd name="connsiteX291" fmla="*/ 208577 w 871179"/>
              <a:gd name="connsiteY291" fmla="*/ 643385 h 833078"/>
              <a:gd name="connsiteX292" fmla="*/ 167581 w 871179"/>
              <a:gd name="connsiteY292" fmla="*/ 643385 h 833078"/>
              <a:gd name="connsiteX293" fmla="*/ 172975 w 871179"/>
              <a:gd name="connsiteY293" fmla="*/ 657063 h 833078"/>
              <a:gd name="connsiteX294" fmla="*/ 189158 w 871179"/>
              <a:gd name="connsiteY294" fmla="*/ 697018 h 833078"/>
              <a:gd name="connsiteX295" fmla="*/ 190956 w 871179"/>
              <a:gd name="connsiteY295" fmla="*/ 697018 h 833078"/>
              <a:gd name="connsiteX296" fmla="*/ 208577 w 871179"/>
              <a:gd name="connsiteY296" fmla="*/ 697018 h 833078"/>
              <a:gd name="connsiteX297" fmla="*/ 213971 w 871179"/>
              <a:gd name="connsiteY297" fmla="*/ 697018 h 833078"/>
              <a:gd name="connsiteX298" fmla="*/ 208577 w 871179"/>
              <a:gd name="connsiteY298" fmla="*/ 683340 h 833078"/>
              <a:gd name="connsiteX299" fmla="*/ 192754 w 871179"/>
              <a:gd name="connsiteY299" fmla="*/ 643385 h 833078"/>
              <a:gd name="connsiteX300" fmla="*/ 190956 w 871179"/>
              <a:gd name="connsiteY300" fmla="*/ 643385 h 833078"/>
              <a:gd name="connsiteX301" fmla="*/ 172975 w 871179"/>
              <a:gd name="connsiteY301" fmla="*/ 643385 h 833078"/>
              <a:gd name="connsiteX302" fmla="*/ 131979 w 871179"/>
              <a:gd name="connsiteY302" fmla="*/ 643385 h 833078"/>
              <a:gd name="connsiteX303" fmla="*/ 137373 w 871179"/>
              <a:gd name="connsiteY303" fmla="*/ 657063 h 833078"/>
              <a:gd name="connsiteX304" fmla="*/ 153556 w 871179"/>
              <a:gd name="connsiteY304" fmla="*/ 697018 h 833078"/>
              <a:gd name="connsiteX305" fmla="*/ 154994 w 871179"/>
              <a:gd name="connsiteY305" fmla="*/ 697018 h 833078"/>
              <a:gd name="connsiteX306" fmla="*/ 172975 w 871179"/>
              <a:gd name="connsiteY306" fmla="*/ 697018 h 833078"/>
              <a:gd name="connsiteX307" fmla="*/ 178369 w 871179"/>
              <a:gd name="connsiteY307" fmla="*/ 697018 h 833078"/>
              <a:gd name="connsiteX308" fmla="*/ 172975 w 871179"/>
              <a:gd name="connsiteY308" fmla="*/ 683340 h 833078"/>
              <a:gd name="connsiteX309" fmla="*/ 156792 w 871179"/>
              <a:gd name="connsiteY309" fmla="*/ 643385 h 833078"/>
              <a:gd name="connsiteX310" fmla="*/ 154994 w 871179"/>
              <a:gd name="connsiteY310" fmla="*/ 643385 h 833078"/>
              <a:gd name="connsiteX311" fmla="*/ 137373 w 871179"/>
              <a:gd name="connsiteY311" fmla="*/ 643385 h 833078"/>
              <a:gd name="connsiteX312" fmla="*/ 96017 w 871179"/>
              <a:gd name="connsiteY312" fmla="*/ 643385 h 833078"/>
              <a:gd name="connsiteX313" fmla="*/ 101771 w 871179"/>
              <a:gd name="connsiteY313" fmla="*/ 657063 h 833078"/>
              <a:gd name="connsiteX314" fmla="*/ 117594 w 871179"/>
              <a:gd name="connsiteY314" fmla="*/ 697018 h 833078"/>
              <a:gd name="connsiteX315" fmla="*/ 119392 w 871179"/>
              <a:gd name="connsiteY315" fmla="*/ 697018 h 833078"/>
              <a:gd name="connsiteX316" fmla="*/ 137373 w 871179"/>
              <a:gd name="connsiteY316" fmla="*/ 697018 h 833078"/>
              <a:gd name="connsiteX317" fmla="*/ 142767 w 871179"/>
              <a:gd name="connsiteY317" fmla="*/ 697018 h 833078"/>
              <a:gd name="connsiteX318" fmla="*/ 137373 w 871179"/>
              <a:gd name="connsiteY318" fmla="*/ 683340 h 833078"/>
              <a:gd name="connsiteX319" fmla="*/ 121190 w 871179"/>
              <a:gd name="connsiteY319" fmla="*/ 643385 h 833078"/>
              <a:gd name="connsiteX320" fmla="*/ 119392 w 871179"/>
              <a:gd name="connsiteY320" fmla="*/ 643385 h 833078"/>
              <a:gd name="connsiteX321" fmla="*/ 101771 w 871179"/>
              <a:gd name="connsiteY321" fmla="*/ 643385 h 833078"/>
              <a:gd name="connsiteX322" fmla="*/ 60415 w 871179"/>
              <a:gd name="connsiteY322" fmla="*/ 643385 h 833078"/>
              <a:gd name="connsiteX323" fmla="*/ 66169 w 871179"/>
              <a:gd name="connsiteY323" fmla="*/ 657063 h 833078"/>
              <a:gd name="connsiteX324" fmla="*/ 81992 w 871179"/>
              <a:gd name="connsiteY324" fmla="*/ 697018 h 833078"/>
              <a:gd name="connsiteX325" fmla="*/ 83790 w 871179"/>
              <a:gd name="connsiteY325" fmla="*/ 697018 h 833078"/>
              <a:gd name="connsiteX326" fmla="*/ 101771 w 871179"/>
              <a:gd name="connsiteY326" fmla="*/ 697018 h 833078"/>
              <a:gd name="connsiteX327" fmla="*/ 107165 w 871179"/>
              <a:gd name="connsiteY327" fmla="*/ 697018 h 833078"/>
              <a:gd name="connsiteX328" fmla="*/ 101771 w 871179"/>
              <a:gd name="connsiteY328" fmla="*/ 683340 h 833078"/>
              <a:gd name="connsiteX329" fmla="*/ 85588 w 871179"/>
              <a:gd name="connsiteY329" fmla="*/ 643385 h 833078"/>
              <a:gd name="connsiteX330" fmla="*/ 83790 w 871179"/>
              <a:gd name="connsiteY330" fmla="*/ 643385 h 833078"/>
              <a:gd name="connsiteX331" fmla="*/ 66169 w 871179"/>
              <a:gd name="connsiteY331" fmla="*/ 643385 h 833078"/>
              <a:gd name="connsiteX332" fmla="*/ 24813 w 871179"/>
              <a:gd name="connsiteY332" fmla="*/ 643385 h 833078"/>
              <a:gd name="connsiteX333" fmla="*/ 46390 w 871179"/>
              <a:gd name="connsiteY333" fmla="*/ 697018 h 833078"/>
              <a:gd name="connsiteX334" fmla="*/ 48188 w 871179"/>
              <a:gd name="connsiteY334" fmla="*/ 697018 h 833078"/>
              <a:gd name="connsiteX335" fmla="*/ 66169 w 871179"/>
              <a:gd name="connsiteY335" fmla="*/ 697018 h 833078"/>
              <a:gd name="connsiteX336" fmla="*/ 71563 w 871179"/>
              <a:gd name="connsiteY336" fmla="*/ 697018 h 833078"/>
              <a:gd name="connsiteX337" fmla="*/ 66169 w 871179"/>
              <a:gd name="connsiteY337" fmla="*/ 683340 h 833078"/>
              <a:gd name="connsiteX338" fmla="*/ 49986 w 871179"/>
              <a:gd name="connsiteY338" fmla="*/ 643385 h 833078"/>
              <a:gd name="connsiteX339" fmla="*/ 48188 w 871179"/>
              <a:gd name="connsiteY339" fmla="*/ 643385 h 833078"/>
              <a:gd name="connsiteX340" fmla="*/ 612256 w 871179"/>
              <a:gd name="connsiteY340" fmla="*/ 453679 h 833078"/>
              <a:gd name="connsiteX341" fmla="*/ 612256 w 871179"/>
              <a:gd name="connsiteY341" fmla="*/ 546559 h 833078"/>
              <a:gd name="connsiteX342" fmla="*/ 612256 w 871179"/>
              <a:gd name="connsiteY342" fmla="*/ 547279 h 833078"/>
              <a:gd name="connsiteX343" fmla="*/ 620886 w 871179"/>
              <a:gd name="connsiteY343" fmla="*/ 560237 h 833078"/>
              <a:gd name="connsiteX344" fmla="*/ 627000 w 871179"/>
              <a:gd name="connsiteY344" fmla="*/ 550519 h 833078"/>
              <a:gd name="connsiteX345" fmla="*/ 629158 w 871179"/>
              <a:gd name="connsiteY345" fmla="*/ 547279 h 833078"/>
              <a:gd name="connsiteX346" fmla="*/ 637788 w 871179"/>
              <a:gd name="connsiteY346" fmla="*/ 560237 h 833078"/>
              <a:gd name="connsiteX347" fmla="*/ 644981 w 871179"/>
              <a:gd name="connsiteY347" fmla="*/ 549439 h 833078"/>
              <a:gd name="connsiteX348" fmla="*/ 646060 w 871179"/>
              <a:gd name="connsiteY348" fmla="*/ 547279 h 833078"/>
              <a:gd name="connsiteX349" fmla="*/ 654690 w 871179"/>
              <a:gd name="connsiteY349" fmla="*/ 560237 h 833078"/>
              <a:gd name="connsiteX350" fmla="*/ 662602 w 871179"/>
              <a:gd name="connsiteY350" fmla="*/ 547999 h 833078"/>
              <a:gd name="connsiteX351" fmla="*/ 663321 w 871179"/>
              <a:gd name="connsiteY351" fmla="*/ 547279 h 833078"/>
              <a:gd name="connsiteX352" fmla="*/ 671592 w 871179"/>
              <a:gd name="connsiteY352" fmla="*/ 560237 h 833078"/>
              <a:gd name="connsiteX353" fmla="*/ 680223 w 871179"/>
              <a:gd name="connsiteY353" fmla="*/ 547279 h 833078"/>
              <a:gd name="connsiteX354" fmla="*/ 680583 w 871179"/>
              <a:gd name="connsiteY354" fmla="*/ 547999 h 833078"/>
              <a:gd name="connsiteX355" fmla="*/ 688494 w 871179"/>
              <a:gd name="connsiteY355" fmla="*/ 560237 h 833078"/>
              <a:gd name="connsiteX356" fmla="*/ 697125 w 871179"/>
              <a:gd name="connsiteY356" fmla="*/ 547279 h 833078"/>
              <a:gd name="connsiteX357" fmla="*/ 698204 w 871179"/>
              <a:gd name="connsiteY357" fmla="*/ 549079 h 833078"/>
              <a:gd name="connsiteX358" fmla="*/ 705396 w 871179"/>
              <a:gd name="connsiteY358" fmla="*/ 560237 h 833078"/>
              <a:gd name="connsiteX359" fmla="*/ 714027 w 871179"/>
              <a:gd name="connsiteY359" fmla="*/ 547279 h 833078"/>
              <a:gd name="connsiteX360" fmla="*/ 714027 w 871179"/>
              <a:gd name="connsiteY360" fmla="*/ 453679 h 833078"/>
              <a:gd name="connsiteX361" fmla="*/ 158231 w 871179"/>
              <a:gd name="connsiteY361" fmla="*/ 453679 h 833078"/>
              <a:gd name="connsiteX362" fmla="*/ 158231 w 871179"/>
              <a:gd name="connsiteY362" fmla="*/ 546559 h 833078"/>
              <a:gd name="connsiteX363" fmla="*/ 158231 w 871179"/>
              <a:gd name="connsiteY363" fmla="*/ 547279 h 833078"/>
              <a:gd name="connsiteX364" fmla="*/ 166861 w 871179"/>
              <a:gd name="connsiteY364" fmla="*/ 560237 h 833078"/>
              <a:gd name="connsiteX365" fmla="*/ 172975 w 871179"/>
              <a:gd name="connsiteY365" fmla="*/ 550519 h 833078"/>
              <a:gd name="connsiteX366" fmla="*/ 175133 w 871179"/>
              <a:gd name="connsiteY366" fmla="*/ 547279 h 833078"/>
              <a:gd name="connsiteX367" fmla="*/ 183763 w 871179"/>
              <a:gd name="connsiteY367" fmla="*/ 560237 h 833078"/>
              <a:gd name="connsiteX368" fmla="*/ 190956 w 871179"/>
              <a:gd name="connsiteY368" fmla="*/ 549439 h 833078"/>
              <a:gd name="connsiteX369" fmla="*/ 192035 w 871179"/>
              <a:gd name="connsiteY369" fmla="*/ 547279 h 833078"/>
              <a:gd name="connsiteX370" fmla="*/ 200665 w 871179"/>
              <a:gd name="connsiteY370" fmla="*/ 560237 h 833078"/>
              <a:gd name="connsiteX371" fmla="*/ 208577 w 871179"/>
              <a:gd name="connsiteY371" fmla="*/ 547999 h 833078"/>
              <a:gd name="connsiteX372" fmla="*/ 208936 w 871179"/>
              <a:gd name="connsiteY372" fmla="*/ 547279 h 833078"/>
              <a:gd name="connsiteX373" fmla="*/ 217567 w 871179"/>
              <a:gd name="connsiteY373" fmla="*/ 560237 h 833078"/>
              <a:gd name="connsiteX374" fmla="*/ 225838 w 871179"/>
              <a:gd name="connsiteY374" fmla="*/ 547279 h 833078"/>
              <a:gd name="connsiteX375" fmla="*/ 226198 w 871179"/>
              <a:gd name="connsiteY375" fmla="*/ 547999 h 833078"/>
              <a:gd name="connsiteX376" fmla="*/ 234469 w 871179"/>
              <a:gd name="connsiteY376" fmla="*/ 560237 h 833078"/>
              <a:gd name="connsiteX377" fmla="*/ 243100 w 871179"/>
              <a:gd name="connsiteY377" fmla="*/ 547279 h 833078"/>
              <a:gd name="connsiteX378" fmla="*/ 244179 w 871179"/>
              <a:gd name="connsiteY378" fmla="*/ 549079 h 833078"/>
              <a:gd name="connsiteX379" fmla="*/ 251371 w 871179"/>
              <a:gd name="connsiteY379" fmla="*/ 560237 h 833078"/>
              <a:gd name="connsiteX380" fmla="*/ 260002 w 871179"/>
              <a:gd name="connsiteY380" fmla="*/ 547279 h 833078"/>
              <a:gd name="connsiteX381" fmla="*/ 260002 w 871179"/>
              <a:gd name="connsiteY381" fmla="*/ 453679 h 833078"/>
              <a:gd name="connsiteX382" fmla="*/ 474523 w 871179"/>
              <a:gd name="connsiteY382" fmla="*/ 434975 h 833078"/>
              <a:gd name="connsiteX383" fmla="*/ 502214 w 871179"/>
              <a:gd name="connsiteY383" fmla="*/ 434975 h 833078"/>
              <a:gd name="connsiteX384" fmla="*/ 520194 w 871179"/>
              <a:gd name="connsiteY384" fmla="*/ 434975 h 833078"/>
              <a:gd name="connsiteX385" fmla="*/ 537815 w 871179"/>
              <a:gd name="connsiteY385" fmla="*/ 434975 h 833078"/>
              <a:gd name="connsiteX386" fmla="*/ 555796 w 871179"/>
              <a:gd name="connsiteY386" fmla="*/ 434975 h 833078"/>
              <a:gd name="connsiteX387" fmla="*/ 560557 w 871179"/>
              <a:gd name="connsiteY387" fmla="*/ 434975 h 833078"/>
              <a:gd name="connsiteX388" fmla="*/ 573417 w 871179"/>
              <a:gd name="connsiteY388" fmla="*/ 434975 h 833078"/>
              <a:gd name="connsiteX389" fmla="*/ 591398 w 871179"/>
              <a:gd name="connsiteY389" fmla="*/ 434975 h 833078"/>
              <a:gd name="connsiteX390" fmla="*/ 609019 w 871179"/>
              <a:gd name="connsiteY390" fmla="*/ 434975 h 833078"/>
              <a:gd name="connsiteX391" fmla="*/ 612256 w 871179"/>
              <a:gd name="connsiteY391" fmla="*/ 434975 h 833078"/>
              <a:gd name="connsiteX392" fmla="*/ 714027 w 871179"/>
              <a:gd name="connsiteY392" fmla="*/ 434975 h 833078"/>
              <a:gd name="connsiteX393" fmla="*/ 716184 w 871179"/>
              <a:gd name="connsiteY393" fmla="*/ 434975 h 833078"/>
              <a:gd name="connsiteX394" fmla="*/ 733806 w 871179"/>
              <a:gd name="connsiteY394" fmla="*/ 434975 h 833078"/>
              <a:gd name="connsiteX395" fmla="*/ 751786 w 871179"/>
              <a:gd name="connsiteY395" fmla="*/ 434975 h 833078"/>
              <a:gd name="connsiteX396" fmla="*/ 763419 w 871179"/>
              <a:gd name="connsiteY396" fmla="*/ 434975 h 833078"/>
              <a:gd name="connsiteX397" fmla="*/ 769407 w 871179"/>
              <a:gd name="connsiteY397" fmla="*/ 434975 h 833078"/>
              <a:gd name="connsiteX398" fmla="*/ 787388 w 871179"/>
              <a:gd name="connsiteY398" fmla="*/ 434975 h 833078"/>
              <a:gd name="connsiteX399" fmla="*/ 805369 w 871179"/>
              <a:gd name="connsiteY399" fmla="*/ 434975 h 833078"/>
              <a:gd name="connsiteX400" fmla="*/ 822990 w 871179"/>
              <a:gd name="connsiteY400" fmla="*/ 434975 h 833078"/>
              <a:gd name="connsiteX401" fmla="*/ 851759 w 871179"/>
              <a:gd name="connsiteY401" fmla="*/ 434975 h 833078"/>
              <a:gd name="connsiteX402" fmla="*/ 871179 w 871179"/>
              <a:gd name="connsiteY402" fmla="*/ 454412 h 833078"/>
              <a:gd name="connsiteX403" fmla="*/ 870459 w 871179"/>
              <a:gd name="connsiteY403" fmla="*/ 668582 h 833078"/>
              <a:gd name="connsiteX404" fmla="*/ 860390 w 871179"/>
              <a:gd name="connsiteY404" fmla="*/ 643385 h 833078"/>
              <a:gd name="connsiteX405" fmla="*/ 835217 w 871179"/>
              <a:gd name="connsiteY405" fmla="*/ 643385 h 833078"/>
              <a:gd name="connsiteX406" fmla="*/ 856794 w 871179"/>
              <a:gd name="connsiteY406" fmla="*/ 697018 h 833078"/>
              <a:gd name="connsiteX407" fmla="*/ 870459 w 871179"/>
              <a:gd name="connsiteY407" fmla="*/ 697018 h 833078"/>
              <a:gd name="connsiteX408" fmla="*/ 870100 w 871179"/>
              <a:gd name="connsiteY408" fmla="*/ 814001 h 833078"/>
              <a:gd name="connsiteX409" fmla="*/ 850680 w 871179"/>
              <a:gd name="connsiteY409" fmla="*/ 833078 h 833078"/>
              <a:gd name="connsiteX410" fmla="*/ 822990 w 871179"/>
              <a:gd name="connsiteY410" fmla="*/ 833078 h 833078"/>
              <a:gd name="connsiteX411" fmla="*/ 805369 w 871179"/>
              <a:gd name="connsiteY411" fmla="*/ 833078 h 833078"/>
              <a:gd name="connsiteX412" fmla="*/ 787388 w 871179"/>
              <a:gd name="connsiteY412" fmla="*/ 833078 h 833078"/>
              <a:gd name="connsiteX413" fmla="*/ 769407 w 871179"/>
              <a:gd name="connsiteY413" fmla="*/ 833078 h 833078"/>
              <a:gd name="connsiteX414" fmla="*/ 751786 w 871179"/>
              <a:gd name="connsiteY414" fmla="*/ 833078 h 833078"/>
              <a:gd name="connsiteX415" fmla="*/ 733806 w 871179"/>
              <a:gd name="connsiteY415" fmla="*/ 833078 h 833078"/>
              <a:gd name="connsiteX416" fmla="*/ 716184 w 871179"/>
              <a:gd name="connsiteY416" fmla="*/ 833078 h 833078"/>
              <a:gd name="connsiteX417" fmla="*/ 698204 w 871179"/>
              <a:gd name="connsiteY417" fmla="*/ 833078 h 833078"/>
              <a:gd name="connsiteX418" fmla="*/ 680583 w 871179"/>
              <a:gd name="connsiteY418" fmla="*/ 833078 h 833078"/>
              <a:gd name="connsiteX419" fmla="*/ 662602 w 871179"/>
              <a:gd name="connsiteY419" fmla="*/ 833078 h 833078"/>
              <a:gd name="connsiteX420" fmla="*/ 644981 w 871179"/>
              <a:gd name="connsiteY420" fmla="*/ 833078 h 833078"/>
              <a:gd name="connsiteX421" fmla="*/ 627000 w 871179"/>
              <a:gd name="connsiteY421" fmla="*/ 833078 h 833078"/>
              <a:gd name="connsiteX422" fmla="*/ 609019 w 871179"/>
              <a:gd name="connsiteY422" fmla="*/ 833078 h 833078"/>
              <a:gd name="connsiteX423" fmla="*/ 591398 w 871179"/>
              <a:gd name="connsiteY423" fmla="*/ 833078 h 833078"/>
              <a:gd name="connsiteX424" fmla="*/ 573417 w 871179"/>
              <a:gd name="connsiteY424" fmla="*/ 833078 h 833078"/>
              <a:gd name="connsiteX425" fmla="*/ 555796 w 871179"/>
              <a:gd name="connsiteY425" fmla="*/ 833078 h 833078"/>
              <a:gd name="connsiteX426" fmla="*/ 537815 w 871179"/>
              <a:gd name="connsiteY426" fmla="*/ 833078 h 833078"/>
              <a:gd name="connsiteX427" fmla="*/ 520194 w 871179"/>
              <a:gd name="connsiteY427" fmla="*/ 833078 h 833078"/>
              <a:gd name="connsiteX428" fmla="*/ 502214 w 871179"/>
              <a:gd name="connsiteY428" fmla="*/ 833078 h 833078"/>
              <a:gd name="connsiteX429" fmla="*/ 473444 w 871179"/>
              <a:gd name="connsiteY429" fmla="*/ 833078 h 833078"/>
              <a:gd name="connsiteX430" fmla="*/ 454025 w 871179"/>
              <a:gd name="connsiteY430" fmla="*/ 814001 h 833078"/>
              <a:gd name="connsiteX431" fmla="*/ 454744 w 871179"/>
              <a:gd name="connsiteY431" fmla="*/ 671461 h 833078"/>
              <a:gd name="connsiteX432" fmla="*/ 464814 w 871179"/>
              <a:gd name="connsiteY432" fmla="*/ 697018 h 833078"/>
              <a:gd name="connsiteX433" fmla="*/ 489987 w 871179"/>
              <a:gd name="connsiteY433" fmla="*/ 697018 h 833078"/>
              <a:gd name="connsiteX434" fmla="*/ 468410 w 871179"/>
              <a:gd name="connsiteY434" fmla="*/ 643385 h 833078"/>
              <a:gd name="connsiteX435" fmla="*/ 454744 w 871179"/>
              <a:gd name="connsiteY435" fmla="*/ 643385 h 833078"/>
              <a:gd name="connsiteX436" fmla="*/ 455104 w 871179"/>
              <a:gd name="connsiteY436" fmla="*/ 454412 h 833078"/>
              <a:gd name="connsiteX437" fmla="*/ 474523 w 871179"/>
              <a:gd name="connsiteY437" fmla="*/ 434975 h 833078"/>
              <a:gd name="connsiteX438" fmla="*/ 20498 w 871179"/>
              <a:gd name="connsiteY438" fmla="*/ 434975 h 833078"/>
              <a:gd name="connsiteX439" fmla="*/ 48188 w 871179"/>
              <a:gd name="connsiteY439" fmla="*/ 434975 h 833078"/>
              <a:gd name="connsiteX440" fmla="*/ 66169 w 871179"/>
              <a:gd name="connsiteY440" fmla="*/ 434975 h 833078"/>
              <a:gd name="connsiteX441" fmla="*/ 83790 w 871179"/>
              <a:gd name="connsiteY441" fmla="*/ 434975 h 833078"/>
              <a:gd name="connsiteX442" fmla="*/ 101771 w 871179"/>
              <a:gd name="connsiteY442" fmla="*/ 434975 h 833078"/>
              <a:gd name="connsiteX443" fmla="*/ 106225 w 871179"/>
              <a:gd name="connsiteY443" fmla="*/ 434975 h 833078"/>
              <a:gd name="connsiteX444" fmla="*/ 119392 w 871179"/>
              <a:gd name="connsiteY444" fmla="*/ 434975 h 833078"/>
              <a:gd name="connsiteX445" fmla="*/ 137373 w 871179"/>
              <a:gd name="connsiteY445" fmla="*/ 434975 h 833078"/>
              <a:gd name="connsiteX446" fmla="*/ 154994 w 871179"/>
              <a:gd name="connsiteY446" fmla="*/ 434975 h 833078"/>
              <a:gd name="connsiteX447" fmla="*/ 158231 w 871179"/>
              <a:gd name="connsiteY447" fmla="*/ 434975 h 833078"/>
              <a:gd name="connsiteX448" fmla="*/ 260002 w 871179"/>
              <a:gd name="connsiteY448" fmla="*/ 434975 h 833078"/>
              <a:gd name="connsiteX449" fmla="*/ 262159 w 871179"/>
              <a:gd name="connsiteY449" fmla="*/ 434975 h 833078"/>
              <a:gd name="connsiteX450" fmla="*/ 280140 w 871179"/>
              <a:gd name="connsiteY450" fmla="*/ 434975 h 833078"/>
              <a:gd name="connsiteX451" fmla="*/ 297761 w 871179"/>
              <a:gd name="connsiteY451" fmla="*/ 434975 h 833078"/>
              <a:gd name="connsiteX452" fmla="*/ 310566 w 871179"/>
              <a:gd name="connsiteY452" fmla="*/ 434975 h 833078"/>
              <a:gd name="connsiteX453" fmla="*/ 315382 w 871179"/>
              <a:gd name="connsiteY453" fmla="*/ 434975 h 833078"/>
              <a:gd name="connsiteX454" fmla="*/ 333363 w 871179"/>
              <a:gd name="connsiteY454" fmla="*/ 434975 h 833078"/>
              <a:gd name="connsiteX455" fmla="*/ 350984 w 871179"/>
              <a:gd name="connsiteY455" fmla="*/ 434975 h 833078"/>
              <a:gd name="connsiteX456" fmla="*/ 368965 w 871179"/>
              <a:gd name="connsiteY456" fmla="*/ 434975 h 833078"/>
              <a:gd name="connsiteX457" fmla="*/ 397734 w 871179"/>
              <a:gd name="connsiteY457" fmla="*/ 434975 h 833078"/>
              <a:gd name="connsiteX458" fmla="*/ 417154 w 871179"/>
              <a:gd name="connsiteY458" fmla="*/ 454412 h 833078"/>
              <a:gd name="connsiteX459" fmla="*/ 416434 w 871179"/>
              <a:gd name="connsiteY459" fmla="*/ 668582 h 833078"/>
              <a:gd name="connsiteX460" fmla="*/ 406365 w 871179"/>
              <a:gd name="connsiteY460" fmla="*/ 643385 h 833078"/>
              <a:gd name="connsiteX461" fmla="*/ 381552 w 871179"/>
              <a:gd name="connsiteY461" fmla="*/ 643385 h 833078"/>
              <a:gd name="connsiteX462" fmla="*/ 402769 w 871179"/>
              <a:gd name="connsiteY462" fmla="*/ 697018 h 833078"/>
              <a:gd name="connsiteX463" fmla="*/ 416434 w 871179"/>
              <a:gd name="connsiteY463" fmla="*/ 697018 h 833078"/>
              <a:gd name="connsiteX464" fmla="*/ 416075 w 871179"/>
              <a:gd name="connsiteY464" fmla="*/ 814001 h 833078"/>
              <a:gd name="connsiteX465" fmla="*/ 396655 w 871179"/>
              <a:gd name="connsiteY465" fmla="*/ 833078 h 833078"/>
              <a:gd name="connsiteX466" fmla="*/ 368965 w 871179"/>
              <a:gd name="connsiteY466" fmla="*/ 833078 h 833078"/>
              <a:gd name="connsiteX467" fmla="*/ 350984 w 871179"/>
              <a:gd name="connsiteY467" fmla="*/ 833078 h 833078"/>
              <a:gd name="connsiteX468" fmla="*/ 333363 w 871179"/>
              <a:gd name="connsiteY468" fmla="*/ 833078 h 833078"/>
              <a:gd name="connsiteX469" fmla="*/ 315382 w 871179"/>
              <a:gd name="connsiteY469" fmla="*/ 833078 h 833078"/>
              <a:gd name="connsiteX470" fmla="*/ 297761 w 871179"/>
              <a:gd name="connsiteY470" fmla="*/ 833078 h 833078"/>
              <a:gd name="connsiteX471" fmla="*/ 280140 w 871179"/>
              <a:gd name="connsiteY471" fmla="*/ 833078 h 833078"/>
              <a:gd name="connsiteX472" fmla="*/ 262159 w 871179"/>
              <a:gd name="connsiteY472" fmla="*/ 833078 h 833078"/>
              <a:gd name="connsiteX473" fmla="*/ 244179 w 871179"/>
              <a:gd name="connsiteY473" fmla="*/ 833078 h 833078"/>
              <a:gd name="connsiteX474" fmla="*/ 226198 w 871179"/>
              <a:gd name="connsiteY474" fmla="*/ 833078 h 833078"/>
              <a:gd name="connsiteX475" fmla="*/ 208577 w 871179"/>
              <a:gd name="connsiteY475" fmla="*/ 833078 h 833078"/>
              <a:gd name="connsiteX476" fmla="*/ 190956 w 871179"/>
              <a:gd name="connsiteY476" fmla="*/ 833078 h 833078"/>
              <a:gd name="connsiteX477" fmla="*/ 172975 w 871179"/>
              <a:gd name="connsiteY477" fmla="*/ 833078 h 833078"/>
              <a:gd name="connsiteX478" fmla="*/ 154994 w 871179"/>
              <a:gd name="connsiteY478" fmla="*/ 833078 h 833078"/>
              <a:gd name="connsiteX479" fmla="*/ 137373 w 871179"/>
              <a:gd name="connsiteY479" fmla="*/ 833078 h 833078"/>
              <a:gd name="connsiteX480" fmla="*/ 119392 w 871179"/>
              <a:gd name="connsiteY480" fmla="*/ 833078 h 833078"/>
              <a:gd name="connsiteX481" fmla="*/ 101771 w 871179"/>
              <a:gd name="connsiteY481" fmla="*/ 833078 h 833078"/>
              <a:gd name="connsiteX482" fmla="*/ 83790 w 871179"/>
              <a:gd name="connsiteY482" fmla="*/ 833078 h 833078"/>
              <a:gd name="connsiteX483" fmla="*/ 66169 w 871179"/>
              <a:gd name="connsiteY483" fmla="*/ 833078 h 833078"/>
              <a:gd name="connsiteX484" fmla="*/ 48188 w 871179"/>
              <a:gd name="connsiteY484" fmla="*/ 833078 h 833078"/>
              <a:gd name="connsiteX485" fmla="*/ 19419 w 871179"/>
              <a:gd name="connsiteY485" fmla="*/ 833078 h 833078"/>
              <a:gd name="connsiteX486" fmla="*/ 0 w 871179"/>
              <a:gd name="connsiteY486" fmla="*/ 814001 h 833078"/>
              <a:gd name="connsiteX487" fmla="*/ 719 w 871179"/>
              <a:gd name="connsiteY487" fmla="*/ 671461 h 833078"/>
              <a:gd name="connsiteX488" fmla="*/ 10788 w 871179"/>
              <a:gd name="connsiteY488" fmla="*/ 697018 h 833078"/>
              <a:gd name="connsiteX489" fmla="*/ 35961 w 871179"/>
              <a:gd name="connsiteY489" fmla="*/ 697018 h 833078"/>
              <a:gd name="connsiteX490" fmla="*/ 14384 w 871179"/>
              <a:gd name="connsiteY490" fmla="*/ 643385 h 833078"/>
              <a:gd name="connsiteX491" fmla="*/ 719 w 871179"/>
              <a:gd name="connsiteY491" fmla="*/ 643385 h 833078"/>
              <a:gd name="connsiteX492" fmla="*/ 1079 w 871179"/>
              <a:gd name="connsiteY492" fmla="*/ 454412 h 833078"/>
              <a:gd name="connsiteX493" fmla="*/ 20498 w 871179"/>
              <a:gd name="connsiteY493" fmla="*/ 434975 h 833078"/>
              <a:gd name="connsiteX494" fmla="*/ 769767 w 871179"/>
              <a:gd name="connsiteY494" fmla="*/ 351670 h 833078"/>
              <a:gd name="connsiteX495" fmla="*/ 769767 w 871179"/>
              <a:gd name="connsiteY495" fmla="*/ 357789 h 833078"/>
              <a:gd name="connsiteX496" fmla="*/ 787388 w 871179"/>
              <a:gd name="connsiteY496" fmla="*/ 357789 h 833078"/>
              <a:gd name="connsiteX497" fmla="*/ 805369 w 871179"/>
              <a:gd name="connsiteY497" fmla="*/ 357789 h 833078"/>
              <a:gd name="connsiteX498" fmla="*/ 822990 w 871179"/>
              <a:gd name="connsiteY498" fmla="*/ 357789 h 833078"/>
              <a:gd name="connsiteX499" fmla="*/ 832340 w 871179"/>
              <a:gd name="connsiteY499" fmla="*/ 357789 h 833078"/>
              <a:gd name="connsiteX500" fmla="*/ 832340 w 871179"/>
              <a:gd name="connsiteY500" fmla="*/ 351670 h 833078"/>
              <a:gd name="connsiteX501" fmla="*/ 822990 w 871179"/>
              <a:gd name="connsiteY501" fmla="*/ 351670 h 833078"/>
              <a:gd name="connsiteX502" fmla="*/ 805369 w 871179"/>
              <a:gd name="connsiteY502" fmla="*/ 351670 h 833078"/>
              <a:gd name="connsiteX503" fmla="*/ 787388 w 871179"/>
              <a:gd name="connsiteY503" fmla="*/ 351670 h 833078"/>
              <a:gd name="connsiteX504" fmla="*/ 315742 w 871179"/>
              <a:gd name="connsiteY504" fmla="*/ 351670 h 833078"/>
              <a:gd name="connsiteX505" fmla="*/ 315742 w 871179"/>
              <a:gd name="connsiteY505" fmla="*/ 357789 h 833078"/>
              <a:gd name="connsiteX506" fmla="*/ 333363 w 871179"/>
              <a:gd name="connsiteY506" fmla="*/ 357789 h 833078"/>
              <a:gd name="connsiteX507" fmla="*/ 350984 w 871179"/>
              <a:gd name="connsiteY507" fmla="*/ 357789 h 833078"/>
              <a:gd name="connsiteX508" fmla="*/ 368965 w 871179"/>
              <a:gd name="connsiteY508" fmla="*/ 357789 h 833078"/>
              <a:gd name="connsiteX509" fmla="*/ 378315 w 871179"/>
              <a:gd name="connsiteY509" fmla="*/ 357789 h 833078"/>
              <a:gd name="connsiteX510" fmla="*/ 378315 w 871179"/>
              <a:gd name="connsiteY510" fmla="*/ 351670 h 833078"/>
              <a:gd name="connsiteX511" fmla="*/ 368965 w 871179"/>
              <a:gd name="connsiteY511" fmla="*/ 351670 h 833078"/>
              <a:gd name="connsiteX512" fmla="*/ 350984 w 871179"/>
              <a:gd name="connsiteY512" fmla="*/ 351670 h 833078"/>
              <a:gd name="connsiteX513" fmla="*/ 333363 w 871179"/>
              <a:gd name="connsiteY513" fmla="*/ 351670 h 833078"/>
              <a:gd name="connsiteX514" fmla="*/ 492144 w 871179"/>
              <a:gd name="connsiteY514" fmla="*/ 343391 h 833078"/>
              <a:gd name="connsiteX515" fmla="*/ 492144 w 871179"/>
              <a:gd name="connsiteY515" fmla="*/ 357789 h 833078"/>
              <a:gd name="connsiteX516" fmla="*/ 502214 w 871179"/>
              <a:gd name="connsiteY516" fmla="*/ 357789 h 833078"/>
              <a:gd name="connsiteX517" fmla="*/ 520194 w 871179"/>
              <a:gd name="connsiteY517" fmla="*/ 357789 h 833078"/>
              <a:gd name="connsiteX518" fmla="*/ 537815 w 871179"/>
              <a:gd name="connsiteY518" fmla="*/ 357789 h 833078"/>
              <a:gd name="connsiteX519" fmla="*/ 555796 w 871179"/>
              <a:gd name="connsiteY519" fmla="*/ 357789 h 833078"/>
              <a:gd name="connsiteX520" fmla="*/ 573417 w 871179"/>
              <a:gd name="connsiteY520" fmla="*/ 357789 h 833078"/>
              <a:gd name="connsiteX521" fmla="*/ 591398 w 871179"/>
              <a:gd name="connsiteY521" fmla="*/ 357789 h 833078"/>
              <a:gd name="connsiteX522" fmla="*/ 609019 w 871179"/>
              <a:gd name="connsiteY522" fmla="*/ 357789 h 833078"/>
              <a:gd name="connsiteX523" fmla="*/ 627000 w 871179"/>
              <a:gd name="connsiteY523" fmla="*/ 357789 h 833078"/>
              <a:gd name="connsiteX524" fmla="*/ 644981 w 871179"/>
              <a:gd name="connsiteY524" fmla="*/ 357789 h 833078"/>
              <a:gd name="connsiteX525" fmla="*/ 657567 w 871179"/>
              <a:gd name="connsiteY525" fmla="*/ 357789 h 833078"/>
              <a:gd name="connsiteX526" fmla="*/ 657567 w 871179"/>
              <a:gd name="connsiteY526" fmla="*/ 343391 h 833078"/>
              <a:gd name="connsiteX527" fmla="*/ 644981 w 871179"/>
              <a:gd name="connsiteY527" fmla="*/ 343391 h 833078"/>
              <a:gd name="connsiteX528" fmla="*/ 627000 w 871179"/>
              <a:gd name="connsiteY528" fmla="*/ 343391 h 833078"/>
              <a:gd name="connsiteX529" fmla="*/ 609019 w 871179"/>
              <a:gd name="connsiteY529" fmla="*/ 343391 h 833078"/>
              <a:gd name="connsiteX530" fmla="*/ 591398 w 871179"/>
              <a:gd name="connsiteY530" fmla="*/ 343391 h 833078"/>
              <a:gd name="connsiteX531" fmla="*/ 573417 w 871179"/>
              <a:gd name="connsiteY531" fmla="*/ 343391 h 833078"/>
              <a:gd name="connsiteX532" fmla="*/ 555796 w 871179"/>
              <a:gd name="connsiteY532" fmla="*/ 343391 h 833078"/>
              <a:gd name="connsiteX533" fmla="*/ 537815 w 871179"/>
              <a:gd name="connsiteY533" fmla="*/ 343391 h 833078"/>
              <a:gd name="connsiteX534" fmla="*/ 520194 w 871179"/>
              <a:gd name="connsiteY534" fmla="*/ 343391 h 833078"/>
              <a:gd name="connsiteX535" fmla="*/ 502214 w 871179"/>
              <a:gd name="connsiteY535" fmla="*/ 343391 h 833078"/>
              <a:gd name="connsiteX536" fmla="*/ 37759 w 871179"/>
              <a:gd name="connsiteY536" fmla="*/ 343391 h 833078"/>
              <a:gd name="connsiteX537" fmla="*/ 37759 w 871179"/>
              <a:gd name="connsiteY537" fmla="*/ 357789 h 833078"/>
              <a:gd name="connsiteX538" fmla="*/ 48188 w 871179"/>
              <a:gd name="connsiteY538" fmla="*/ 357789 h 833078"/>
              <a:gd name="connsiteX539" fmla="*/ 66169 w 871179"/>
              <a:gd name="connsiteY539" fmla="*/ 357789 h 833078"/>
              <a:gd name="connsiteX540" fmla="*/ 83790 w 871179"/>
              <a:gd name="connsiteY540" fmla="*/ 357789 h 833078"/>
              <a:gd name="connsiteX541" fmla="*/ 101771 w 871179"/>
              <a:gd name="connsiteY541" fmla="*/ 357789 h 833078"/>
              <a:gd name="connsiteX542" fmla="*/ 119392 w 871179"/>
              <a:gd name="connsiteY542" fmla="*/ 357789 h 833078"/>
              <a:gd name="connsiteX543" fmla="*/ 137373 w 871179"/>
              <a:gd name="connsiteY543" fmla="*/ 357789 h 833078"/>
              <a:gd name="connsiteX544" fmla="*/ 154994 w 871179"/>
              <a:gd name="connsiteY544" fmla="*/ 357789 h 833078"/>
              <a:gd name="connsiteX545" fmla="*/ 172975 w 871179"/>
              <a:gd name="connsiteY545" fmla="*/ 357789 h 833078"/>
              <a:gd name="connsiteX546" fmla="*/ 190956 w 871179"/>
              <a:gd name="connsiteY546" fmla="*/ 357789 h 833078"/>
              <a:gd name="connsiteX547" fmla="*/ 203542 w 871179"/>
              <a:gd name="connsiteY547" fmla="*/ 357789 h 833078"/>
              <a:gd name="connsiteX548" fmla="*/ 203542 w 871179"/>
              <a:gd name="connsiteY548" fmla="*/ 343391 h 833078"/>
              <a:gd name="connsiteX549" fmla="*/ 190956 w 871179"/>
              <a:gd name="connsiteY549" fmla="*/ 343391 h 833078"/>
              <a:gd name="connsiteX550" fmla="*/ 172975 w 871179"/>
              <a:gd name="connsiteY550" fmla="*/ 343391 h 833078"/>
              <a:gd name="connsiteX551" fmla="*/ 154994 w 871179"/>
              <a:gd name="connsiteY551" fmla="*/ 343391 h 833078"/>
              <a:gd name="connsiteX552" fmla="*/ 137373 w 871179"/>
              <a:gd name="connsiteY552" fmla="*/ 343391 h 833078"/>
              <a:gd name="connsiteX553" fmla="*/ 119392 w 871179"/>
              <a:gd name="connsiteY553" fmla="*/ 343391 h 833078"/>
              <a:gd name="connsiteX554" fmla="*/ 101771 w 871179"/>
              <a:gd name="connsiteY554" fmla="*/ 343391 h 833078"/>
              <a:gd name="connsiteX555" fmla="*/ 83790 w 871179"/>
              <a:gd name="connsiteY555" fmla="*/ 343391 h 833078"/>
              <a:gd name="connsiteX556" fmla="*/ 66169 w 871179"/>
              <a:gd name="connsiteY556" fmla="*/ 343391 h 833078"/>
              <a:gd name="connsiteX557" fmla="*/ 48188 w 871179"/>
              <a:gd name="connsiteY557" fmla="*/ 343391 h 833078"/>
              <a:gd name="connsiteX558" fmla="*/ 817956 w 871179"/>
              <a:gd name="connsiteY558" fmla="*/ 304516 h 833078"/>
              <a:gd name="connsiteX559" fmla="*/ 805369 w 871179"/>
              <a:gd name="connsiteY559" fmla="*/ 322514 h 833078"/>
              <a:gd name="connsiteX560" fmla="*/ 803571 w 871179"/>
              <a:gd name="connsiteY560" fmla="*/ 324673 h 833078"/>
              <a:gd name="connsiteX561" fmla="*/ 805369 w 871179"/>
              <a:gd name="connsiteY561" fmla="*/ 324673 h 833078"/>
              <a:gd name="connsiteX562" fmla="*/ 810763 w 871179"/>
              <a:gd name="connsiteY562" fmla="*/ 324673 h 833078"/>
              <a:gd name="connsiteX563" fmla="*/ 810763 w 871179"/>
              <a:gd name="connsiteY563" fmla="*/ 344471 h 833078"/>
              <a:gd name="connsiteX564" fmla="*/ 822990 w 871179"/>
              <a:gd name="connsiteY564" fmla="*/ 344471 h 833078"/>
              <a:gd name="connsiteX565" fmla="*/ 825148 w 871179"/>
              <a:gd name="connsiteY565" fmla="*/ 344471 h 833078"/>
              <a:gd name="connsiteX566" fmla="*/ 825148 w 871179"/>
              <a:gd name="connsiteY566" fmla="*/ 324673 h 833078"/>
              <a:gd name="connsiteX567" fmla="*/ 832340 w 871179"/>
              <a:gd name="connsiteY567" fmla="*/ 324673 h 833078"/>
              <a:gd name="connsiteX568" fmla="*/ 822990 w 871179"/>
              <a:gd name="connsiteY568" fmla="*/ 311715 h 833078"/>
              <a:gd name="connsiteX569" fmla="*/ 784152 w 871179"/>
              <a:gd name="connsiteY569" fmla="*/ 304516 h 833078"/>
              <a:gd name="connsiteX570" fmla="*/ 769767 w 871179"/>
              <a:gd name="connsiteY570" fmla="*/ 324673 h 833078"/>
              <a:gd name="connsiteX571" fmla="*/ 776959 w 871179"/>
              <a:gd name="connsiteY571" fmla="*/ 324673 h 833078"/>
              <a:gd name="connsiteX572" fmla="*/ 776959 w 871179"/>
              <a:gd name="connsiteY572" fmla="*/ 344471 h 833078"/>
              <a:gd name="connsiteX573" fmla="*/ 787388 w 871179"/>
              <a:gd name="connsiteY573" fmla="*/ 344471 h 833078"/>
              <a:gd name="connsiteX574" fmla="*/ 791344 w 871179"/>
              <a:gd name="connsiteY574" fmla="*/ 344471 h 833078"/>
              <a:gd name="connsiteX575" fmla="*/ 791344 w 871179"/>
              <a:gd name="connsiteY575" fmla="*/ 324673 h 833078"/>
              <a:gd name="connsiteX576" fmla="*/ 798536 w 871179"/>
              <a:gd name="connsiteY576" fmla="*/ 324673 h 833078"/>
              <a:gd name="connsiteX577" fmla="*/ 787388 w 871179"/>
              <a:gd name="connsiteY577" fmla="*/ 309196 h 833078"/>
              <a:gd name="connsiteX578" fmla="*/ 492144 w 871179"/>
              <a:gd name="connsiteY578" fmla="*/ 304516 h 833078"/>
              <a:gd name="connsiteX579" fmla="*/ 492144 w 871179"/>
              <a:gd name="connsiteY579" fmla="*/ 319274 h 833078"/>
              <a:gd name="connsiteX580" fmla="*/ 502214 w 871179"/>
              <a:gd name="connsiteY580" fmla="*/ 319274 h 833078"/>
              <a:gd name="connsiteX581" fmla="*/ 520194 w 871179"/>
              <a:gd name="connsiteY581" fmla="*/ 319274 h 833078"/>
              <a:gd name="connsiteX582" fmla="*/ 537815 w 871179"/>
              <a:gd name="connsiteY582" fmla="*/ 319274 h 833078"/>
              <a:gd name="connsiteX583" fmla="*/ 555796 w 871179"/>
              <a:gd name="connsiteY583" fmla="*/ 319274 h 833078"/>
              <a:gd name="connsiteX584" fmla="*/ 573417 w 871179"/>
              <a:gd name="connsiteY584" fmla="*/ 319274 h 833078"/>
              <a:gd name="connsiteX585" fmla="*/ 591398 w 871179"/>
              <a:gd name="connsiteY585" fmla="*/ 319274 h 833078"/>
              <a:gd name="connsiteX586" fmla="*/ 609019 w 871179"/>
              <a:gd name="connsiteY586" fmla="*/ 319274 h 833078"/>
              <a:gd name="connsiteX587" fmla="*/ 627000 w 871179"/>
              <a:gd name="connsiteY587" fmla="*/ 319274 h 833078"/>
              <a:gd name="connsiteX588" fmla="*/ 644981 w 871179"/>
              <a:gd name="connsiteY588" fmla="*/ 319274 h 833078"/>
              <a:gd name="connsiteX589" fmla="*/ 657567 w 871179"/>
              <a:gd name="connsiteY589" fmla="*/ 319274 h 833078"/>
              <a:gd name="connsiteX590" fmla="*/ 657567 w 871179"/>
              <a:gd name="connsiteY590" fmla="*/ 304516 h 833078"/>
              <a:gd name="connsiteX591" fmla="*/ 644981 w 871179"/>
              <a:gd name="connsiteY591" fmla="*/ 304516 h 833078"/>
              <a:gd name="connsiteX592" fmla="*/ 627000 w 871179"/>
              <a:gd name="connsiteY592" fmla="*/ 304516 h 833078"/>
              <a:gd name="connsiteX593" fmla="*/ 609019 w 871179"/>
              <a:gd name="connsiteY593" fmla="*/ 304516 h 833078"/>
              <a:gd name="connsiteX594" fmla="*/ 591398 w 871179"/>
              <a:gd name="connsiteY594" fmla="*/ 304516 h 833078"/>
              <a:gd name="connsiteX595" fmla="*/ 573417 w 871179"/>
              <a:gd name="connsiteY595" fmla="*/ 304516 h 833078"/>
              <a:gd name="connsiteX596" fmla="*/ 555796 w 871179"/>
              <a:gd name="connsiteY596" fmla="*/ 304516 h 833078"/>
              <a:gd name="connsiteX597" fmla="*/ 537815 w 871179"/>
              <a:gd name="connsiteY597" fmla="*/ 304516 h 833078"/>
              <a:gd name="connsiteX598" fmla="*/ 520194 w 871179"/>
              <a:gd name="connsiteY598" fmla="*/ 304516 h 833078"/>
              <a:gd name="connsiteX599" fmla="*/ 502214 w 871179"/>
              <a:gd name="connsiteY599" fmla="*/ 304516 h 833078"/>
              <a:gd name="connsiteX600" fmla="*/ 363931 w 871179"/>
              <a:gd name="connsiteY600" fmla="*/ 304516 h 833078"/>
              <a:gd name="connsiteX601" fmla="*/ 350984 w 871179"/>
              <a:gd name="connsiteY601" fmla="*/ 322514 h 833078"/>
              <a:gd name="connsiteX602" fmla="*/ 349546 w 871179"/>
              <a:gd name="connsiteY602" fmla="*/ 324673 h 833078"/>
              <a:gd name="connsiteX603" fmla="*/ 350984 w 871179"/>
              <a:gd name="connsiteY603" fmla="*/ 324673 h 833078"/>
              <a:gd name="connsiteX604" fmla="*/ 356738 w 871179"/>
              <a:gd name="connsiteY604" fmla="*/ 324673 h 833078"/>
              <a:gd name="connsiteX605" fmla="*/ 356738 w 871179"/>
              <a:gd name="connsiteY605" fmla="*/ 344471 h 833078"/>
              <a:gd name="connsiteX606" fmla="*/ 368965 w 871179"/>
              <a:gd name="connsiteY606" fmla="*/ 344471 h 833078"/>
              <a:gd name="connsiteX607" fmla="*/ 371123 w 871179"/>
              <a:gd name="connsiteY607" fmla="*/ 344471 h 833078"/>
              <a:gd name="connsiteX608" fmla="*/ 371123 w 871179"/>
              <a:gd name="connsiteY608" fmla="*/ 324673 h 833078"/>
              <a:gd name="connsiteX609" fmla="*/ 378315 w 871179"/>
              <a:gd name="connsiteY609" fmla="*/ 324673 h 833078"/>
              <a:gd name="connsiteX610" fmla="*/ 368965 w 871179"/>
              <a:gd name="connsiteY610" fmla="*/ 311715 h 833078"/>
              <a:gd name="connsiteX611" fmla="*/ 330127 w 871179"/>
              <a:gd name="connsiteY611" fmla="*/ 304516 h 833078"/>
              <a:gd name="connsiteX612" fmla="*/ 315742 w 871179"/>
              <a:gd name="connsiteY612" fmla="*/ 324673 h 833078"/>
              <a:gd name="connsiteX613" fmla="*/ 322934 w 871179"/>
              <a:gd name="connsiteY613" fmla="*/ 324673 h 833078"/>
              <a:gd name="connsiteX614" fmla="*/ 322934 w 871179"/>
              <a:gd name="connsiteY614" fmla="*/ 344471 h 833078"/>
              <a:gd name="connsiteX615" fmla="*/ 333363 w 871179"/>
              <a:gd name="connsiteY615" fmla="*/ 344471 h 833078"/>
              <a:gd name="connsiteX616" fmla="*/ 337319 w 871179"/>
              <a:gd name="connsiteY616" fmla="*/ 344471 h 833078"/>
              <a:gd name="connsiteX617" fmla="*/ 337319 w 871179"/>
              <a:gd name="connsiteY617" fmla="*/ 324673 h 833078"/>
              <a:gd name="connsiteX618" fmla="*/ 344511 w 871179"/>
              <a:gd name="connsiteY618" fmla="*/ 324673 h 833078"/>
              <a:gd name="connsiteX619" fmla="*/ 333363 w 871179"/>
              <a:gd name="connsiteY619" fmla="*/ 309196 h 833078"/>
              <a:gd name="connsiteX620" fmla="*/ 37759 w 871179"/>
              <a:gd name="connsiteY620" fmla="*/ 304516 h 833078"/>
              <a:gd name="connsiteX621" fmla="*/ 37759 w 871179"/>
              <a:gd name="connsiteY621" fmla="*/ 319274 h 833078"/>
              <a:gd name="connsiteX622" fmla="*/ 48188 w 871179"/>
              <a:gd name="connsiteY622" fmla="*/ 319274 h 833078"/>
              <a:gd name="connsiteX623" fmla="*/ 66169 w 871179"/>
              <a:gd name="connsiteY623" fmla="*/ 319274 h 833078"/>
              <a:gd name="connsiteX624" fmla="*/ 83790 w 871179"/>
              <a:gd name="connsiteY624" fmla="*/ 319274 h 833078"/>
              <a:gd name="connsiteX625" fmla="*/ 101771 w 871179"/>
              <a:gd name="connsiteY625" fmla="*/ 319274 h 833078"/>
              <a:gd name="connsiteX626" fmla="*/ 119392 w 871179"/>
              <a:gd name="connsiteY626" fmla="*/ 319274 h 833078"/>
              <a:gd name="connsiteX627" fmla="*/ 137373 w 871179"/>
              <a:gd name="connsiteY627" fmla="*/ 319274 h 833078"/>
              <a:gd name="connsiteX628" fmla="*/ 154994 w 871179"/>
              <a:gd name="connsiteY628" fmla="*/ 319274 h 833078"/>
              <a:gd name="connsiteX629" fmla="*/ 172975 w 871179"/>
              <a:gd name="connsiteY629" fmla="*/ 319274 h 833078"/>
              <a:gd name="connsiteX630" fmla="*/ 190956 w 871179"/>
              <a:gd name="connsiteY630" fmla="*/ 319274 h 833078"/>
              <a:gd name="connsiteX631" fmla="*/ 203542 w 871179"/>
              <a:gd name="connsiteY631" fmla="*/ 319274 h 833078"/>
              <a:gd name="connsiteX632" fmla="*/ 203542 w 871179"/>
              <a:gd name="connsiteY632" fmla="*/ 304516 h 833078"/>
              <a:gd name="connsiteX633" fmla="*/ 190956 w 871179"/>
              <a:gd name="connsiteY633" fmla="*/ 304516 h 833078"/>
              <a:gd name="connsiteX634" fmla="*/ 172975 w 871179"/>
              <a:gd name="connsiteY634" fmla="*/ 304516 h 833078"/>
              <a:gd name="connsiteX635" fmla="*/ 154994 w 871179"/>
              <a:gd name="connsiteY635" fmla="*/ 304516 h 833078"/>
              <a:gd name="connsiteX636" fmla="*/ 137373 w 871179"/>
              <a:gd name="connsiteY636" fmla="*/ 304516 h 833078"/>
              <a:gd name="connsiteX637" fmla="*/ 119392 w 871179"/>
              <a:gd name="connsiteY637" fmla="*/ 304516 h 833078"/>
              <a:gd name="connsiteX638" fmla="*/ 101771 w 871179"/>
              <a:gd name="connsiteY638" fmla="*/ 304516 h 833078"/>
              <a:gd name="connsiteX639" fmla="*/ 83790 w 871179"/>
              <a:gd name="connsiteY639" fmla="*/ 304516 h 833078"/>
              <a:gd name="connsiteX640" fmla="*/ 66169 w 871179"/>
              <a:gd name="connsiteY640" fmla="*/ 304516 h 833078"/>
              <a:gd name="connsiteX641" fmla="*/ 48188 w 871179"/>
              <a:gd name="connsiteY641" fmla="*/ 304516 h 833078"/>
              <a:gd name="connsiteX642" fmla="*/ 799615 w 871179"/>
              <a:gd name="connsiteY642" fmla="*/ 208410 h 833078"/>
              <a:gd name="connsiteX643" fmla="*/ 805369 w 871179"/>
              <a:gd name="connsiteY643" fmla="*/ 222088 h 833078"/>
              <a:gd name="connsiteX644" fmla="*/ 821192 w 871179"/>
              <a:gd name="connsiteY644" fmla="*/ 262042 h 833078"/>
              <a:gd name="connsiteX645" fmla="*/ 822990 w 871179"/>
              <a:gd name="connsiteY645" fmla="*/ 262042 h 833078"/>
              <a:gd name="connsiteX646" fmla="*/ 846365 w 871179"/>
              <a:gd name="connsiteY646" fmla="*/ 262042 h 833078"/>
              <a:gd name="connsiteX647" fmla="*/ 824788 w 871179"/>
              <a:gd name="connsiteY647" fmla="*/ 208410 h 833078"/>
              <a:gd name="connsiteX648" fmla="*/ 822990 w 871179"/>
              <a:gd name="connsiteY648" fmla="*/ 208410 h 833078"/>
              <a:gd name="connsiteX649" fmla="*/ 805369 w 871179"/>
              <a:gd name="connsiteY649" fmla="*/ 208410 h 833078"/>
              <a:gd name="connsiteX650" fmla="*/ 764013 w 871179"/>
              <a:gd name="connsiteY650" fmla="*/ 208410 h 833078"/>
              <a:gd name="connsiteX651" fmla="*/ 769407 w 871179"/>
              <a:gd name="connsiteY651" fmla="*/ 222088 h 833078"/>
              <a:gd name="connsiteX652" fmla="*/ 785590 w 871179"/>
              <a:gd name="connsiteY652" fmla="*/ 262042 h 833078"/>
              <a:gd name="connsiteX653" fmla="*/ 787388 w 871179"/>
              <a:gd name="connsiteY653" fmla="*/ 262042 h 833078"/>
              <a:gd name="connsiteX654" fmla="*/ 805369 w 871179"/>
              <a:gd name="connsiteY654" fmla="*/ 262042 h 833078"/>
              <a:gd name="connsiteX655" fmla="*/ 810763 w 871179"/>
              <a:gd name="connsiteY655" fmla="*/ 262042 h 833078"/>
              <a:gd name="connsiteX656" fmla="*/ 805369 w 871179"/>
              <a:gd name="connsiteY656" fmla="*/ 248364 h 833078"/>
              <a:gd name="connsiteX657" fmla="*/ 789186 w 871179"/>
              <a:gd name="connsiteY657" fmla="*/ 208410 h 833078"/>
              <a:gd name="connsiteX658" fmla="*/ 787388 w 871179"/>
              <a:gd name="connsiteY658" fmla="*/ 208410 h 833078"/>
              <a:gd name="connsiteX659" fmla="*/ 769407 w 871179"/>
              <a:gd name="connsiteY659" fmla="*/ 208410 h 833078"/>
              <a:gd name="connsiteX660" fmla="*/ 728411 w 871179"/>
              <a:gd name="connsiteY660" fmla="*/ 208410 h 833078"/>
              <a:gd name="connsiteX661" fmla="*/ 733806 w 871179"/>
              <a:gd name="connsiteY661" fmla="*/ 222088 h 833078"/>
              <a:gd name="connsiteX662" fmla="*/ 749988 w 871179"/>
              <a:gd name="connsiteY662" fmla="*/ 262042 h 833078"/>
              <a:gd name="connsiteX663" fmla="*/ 751786 w 871179"/>
              <a:gd name="connsiteY663" fmla="*/ 262042 h 833078"/>
              <a:gd name="connsiteX664" fmla="*/ 769407 w 871179"/>
              <a:gd name="connsiteY664" fmla="*/ 262042 h 833078"/>
              <a:gd name="connsiteX665" fmla="*/ 774802 w 871179"/>
              <a:gd name="connsiteY665" fmla="*/ 262042 h 833078"/>
              <a:gd name="connsiteX666" fmla="*/ 769407 w 871179"/>
              <a:gd name="connsiteY666" fmla="*/ 248364 h 833078"/>
              <a:gd name="connsiteX667" fmla="*/ 753584 w 871179"/>
              <a:gd name="connsiteY667" fmla="*/ 208410 h 833078"/>
              <a:gd name="connsiteX668" fmla="*/ 751786 w 871179"/>
              <a:gd name="connsiteY668" fmla="*/ 208410 h 833078"/>
              <a:gd name="connsiteX669" fmla="*/ 733806 w 871179"/>
              <a:gd name="connsiteY669" fmla="*/ 208410 h 833078"/>
              <a:gd name="connsiteX670" fmla="*/ 692809 w 871179"/>
              <a:gd name="connsiteY670" fmla="*/ 208410 h 833078"/>
              <a:gd name="connsiteX671" fmla="*/ 698204 w 871179"/>
              <a:gd name="connsiteY671" fmla="*/ 222088 h 833078"/>
              <a:gd name="connsiteX672" fmla="*/ 714386 w 871179"/>
              <a:gd name="connsiteY672" fmla="*/ 262042 h 833078"/>
              <a:gd name="connsiteX673" fmla="*/ 716184 w 871179"/>
              <a:gd name="connsiteY673" fmla="*/ 262042 h 833078"/>
              <a:gd name="connsiteX674" fmla="*/ 733806 w 871179"/>
              <a:gd name="connsiteY674" fmla="*/ 262042 h 833078"/>
              <a:gd name="connsiteX675" fmla="*/ 739559 w 871179"/>
              <a:gd name="connsiteY675" fmla="*/ 262042 h 833078"/>
              <a:gd name="connsiteX676" fmla="*/ 733806 w 871179"/>
              <a:gd name="connsiteY676" fmla="*/ 248364 h 833078"/>
              <a:gd name="connsiteX677" fmla="*/ 717983 w 871179"/>
              <a:gd name="connsiteY677" fmla="*/ 208410 h 833078"/>
              <a:gd name="connsiteX678" fmla="*/ 716184 w 871179"/>
              <a:gd name="connsiteY678" fmla="*/ 208410 h 833078"/>
              <a:gd name="connsiteX679" fmla="*/ 698204 w 871179"/>
              <a:gd name="connsiteY679" fmla="*/ 208410 h 833078"/>
              <a:gd name="connsiteX680" fmla="*/ 657208 w 871179"/>
              <a:gd name="connsiteY680" fmla="*/ 208410 h 833078"/>
              <a:gd name="connsiteX681" fmla="*/ 662602 w 871179"/>
              <a:gd name="connsiteY681" fmla="*/ 221728 h 833078"/>
              <a:gd name="connsiteX682" fmla="*/ 678784 w 871179"/>
              <a:gd name="connsiteY682" fmla="*/ 262042 h 833078"/>
              <a:gd name="connsiteX683" fmla="*/ 680583 w 871179"/>
              <a:gd name="connsiteY683" fmla="*/ 262042 h 833078"/>
              <a:gd name="connsiteX684" fmla="*/ 698204 w 871179"/>
              <a:gd name="connsiteY684" fmla="*/ 262042 h 833078"/>
              <a:gd name="connsiteX685" fmla="*/ 703958 w 871179"/>
              <a:gd name="connsiteY685" fmla="*/ 262042 h 833078"/>
              <a:gd name="connsiteX686" fmla="*/ 698204 w 871179"/>
              <a:gd name="connsiteY686" fmla="*/ 248364 h 833078"/>
              <a:gd name="connsiteX687" fmla="*/ 682381 w 871179"/>
              <a:gd name="connsiteY687" fmla="*/ 208410 h 833078"/>
              <a:gd name="connsiteX688" fmla="*/ 680583 w 871179"/>
              <a:gd name="connsiteY688" fmla="*/ 208410 h 833078"/>
              <a:gd name="connsiteX689" fmla="*/ 662602 w 871179"/>
              <a:gd name="connsiteY689" fmla="*/ 208410 h 833078"/>
              <a:gd name="connsiteX690" fmla="*/ 621246 w 871179"/>
              <a:gd name="connsiteY690" fmla="*/ 208410 h 833078"/>
              <a:gd name="connsiteX691" fmla="*/ 627000 w 871179"/>
              <a:gd name="connsiteY691" fmla="*/ 222088 h 833078"/>
              <a:gd name="connsiteX692" fmla="*/ 643183 w 871179"/>
              <a:gd name="connsiteY692" fmla="*/ 262042 h 833078"/>
              <a:gd name="connsiteX693" fmla="*/ 644981 w 871179"/>
              <a:gd name="connsiteY693" fmla="*/ 262042 h 833078"/>
              <a:gd name="connsiteX694" fmla="*/ 662602 w 871179"/>
              <a:gd name="connsiteY694" fmla="*/ 262042 h 833078"/>
              <a:gd name="connsiteX695" fmla="*/ 667996 w 871179"/>
              <a:gd name="connsiteY695" fmla="*/ 262042 h 833078"/>
              <a:gd name="connsiteX696" fmla="*/ 662602 w 871179"/>
              <a:gd name="connsiteY696" fmla="*/ 248364 h 833078"/>
              <a:gd name="connsiteX697" fmla="*/ 646419 w 871179"/>
              <a:gd name="connsiteY697" fmla="*/ 208410 h 833078"/>
              <a:gd name="connsiteX698" fmla="*/ 644981 w 871179"/>
              <a:gd name="connsiteY698" fmla="*/ 208410 h 833078"/>
              <a:gd name="connsiteX699" fmla="*/ 627000 w 871179"/>
              <a:gd name="connsiteY699" fmla="*/ 208410 h 833078"/>
              <a:gd name="connsiteX700" fmla="*/ 586004 w 871179"/>
              <a:gd name="connsiteY700" fmla="*/ 208410 h 833078"/>
              <a:gd name="connsiteX701" fmla="*/ 591398 w 871179"/>
              <a:gd name="connsiteY701" fmla="*/ 222088 h 833078"/>
              <a:gd name="connsiteX702" fmla="*/ 607581 w 871179"/>
              <a:gd name="connsiteY702" fmla="*/ 262042 h 833078"/>
              <a:gd name="connsiteX703" fmla="*/ 609019 w 871179"/>
              <a:gd name="connsiteY703" fmla="*/ 262042 h 833078"/>
              <a:gd name="connsiteX704" fmla="*/ 627000 w 871179"/>
              <a:gd name="connsiteY704" fmla="*/ 262042 h 833078"/>
              <a:gd name="connsiteX705" fmla="*/ 632754 w 871179"/>
              <a:gd name="connsiteY705" fmla="*/ 262042 h 833078"/>
              <a:gd name="connsiteX706" fmla="*/ 627000 w 871179"/>
              <a:gd name="connsiteY706" fmla="*/ 248364 h 833078"/>
              <a:gd name="connsiteX707" fmla="*/ 610817 w 871179"/>
              <a:gd name="connsiteY707" fmla="*/ 208410 h 833078"/>
              <a:gd name="connsiteX708" fmla="*/ 609019 w 871179"/>
              <a:gd name="connsiteY708" fmla="*/ 208410 h 833078"/>
              <a:gd name="connsiteX709" fmla="*/ 591398 w 871179"/>
              <a:gd name="connsiteY709" fmla="*/ 208410 h 833078"/>
              <a:gd name="connsiteX710" fmla="*/ 550402 w 871179"/>
              <a:gd name="connsiteY710" fmla="*/ 208410 h 833078"/>
              <a:gd name="connsiteX711" fmla="*/ 555796 w 871179"/>
              <a:gd name="connsiteY711" fmla="*/ 222088 h 833078"/>
              <a:gd name="connsiteX712" fmla="*/ 571979 w 871179"/>
              <a:gd name="connsiteY712" fmla="*/ 262042 h 833078"/>
              <a:gd name="connsiteX713" fmla="*/ 573417 w 871179"/>
              <a:gd name="connsiteY713" fmla="*/ 262042 h 833078"/>
              <a:gd name="connsiteX714" fmla="*/ 591398 w 871179"/>
              <a:gd name="connsiteY714" fmla="*/ 262042 h 833078"/>
              <a:gd name="connsiteX715" fmla="*/ 596792 w 871179"/>
              <a:gd name="connsiteY715" fmla="*/ 262042 h 833078"/>
              <a:gd name="connsiteX716" fmla="*/ 591398 w 871179"/>
              <a:gd name="connsiteY716" fmla="*/ 248364 h 833078"/>
              <a:gd name="connsiteX717" fmla="*/ 575575 w 871179"/>
              <a:gd name="connsiteY717" fmla="*/ 208410 h 833078"/>
              <a:gd name="connsiteX718" fmla="*/ 573417 w 871179"/>
              <a:gd name="connsiteY718" fmla="*/ 208410 h 833078"/>
              <a:gd name="connsiteX719" fmla="*/ 555796 w 871179"/>
              <a:gd name="connsiteY719" fmla="*/ 208410 h 833078"/>
              <a:gd name="connsiteX720" fmla="*/ 514440 w 871179"/>
              <a:gd name="connsiteY720" fmla="*/ 208410 h 833078"/>
              <a:gd name="connsiteX721" fmla="*/ 520194 w 871179"/>
              <a:gd name="connsiteY721" fmla="*/ 222088 h 833078"/>
              <a:gd name="connsiteX722" fmla="*/ 536017 w 871179"/>
              <a:gd name="connsiteY722" fmla="*/ 262042 h 833078"/>
              <a:gd name="connsiteX723" fmla="*/ 537815 w 871179"/>
              <a:gd name="connsiteY723" fmla="*/ 262042 h 833078"/>
              <a:gd name="connsiteX724" fmla="*/ 555796 w 871179"/>
              <a:gd name="connsiteY724" fmla="*/ 262042 h 833078"/>
              <a:gd name="connsiteX725" fmla="*/ 561190 w 871179"/>
              <a:gd name="connsiteY725" fmla="*/ 262042 h 833078"/>
              <a:gd name="connsiteX726" fmla="*/ 555796 w 871179"/>
              <a:gd name="connsiteY726" fmla="*/ 248364 h 833078"/>
              <a:gd name="connsiteX727" fmla="*/ 539613 w 871179"/>
              <a:gd name="connsiteY727" fmla="*/ 208410 h 833078"/>
              <a:gd name="connsiteX728" fmla="*/ 537815 w 871179"/>
              <a:gd name="connsiteY728" fmla="*/ 208410 h 833078"/>
              <a:gd name="connsiteX729" fmla="*/ 520194 w 871179"/>
              <a:gd name="connsiteY729" fmla="*/ 208410 h 833078"/>
              <a:gd name="connsiteX730" fmla="*/ 479198 w 871179"/>
              <a:gd name="connsiteY730" fmla="*/ 208410 h 833078"/>
              <a:gd name="connsiteX731" fmla="*/ 500415 w 871179"/>
              <a:gd name="connsiteY731" fmla="*/ 262042 h 833078"/>
              <a:gd name="connsiteX732" fmla="*/ 502214 w 871179"/>
              <a:gd name="connsiteY732" fmla="*/ 262042 h 833078"/>
              <a:gd name="connsiteX733" fmla="*/ 520194 w 871179"/>
              <a:gd name="connsiteY733" fmla="*/ 262042 h 833078"/>
              <a:gd name="connsiteX734" fmla="*/ 525589 w 871179"/>
              <a:gd name="connsiteY734" fmla="*/ 262042 h 833078"/>
              <a:gd name="connsiteX735" fmla="*/ 520194 w 871179"/>
              <a:gd name="connsiteY735" fmla="*/ 248364 h 833078"/>
              <a:gd name="connsiteX736" fmla="*/ 504012 w 871179"/>
              <a:gd name="connsiteY736" fmla="*/ 208410 h 833078"/>
              <a:gd name="connsiteX737" fmla="*/ 502214 w 871179"/>
              <a:gd name="connsiteY737" fmla="*/ 208410 h 833078"/>
              <a:gd name="connsiteX738" fmla="*/ 345590 w 871179"/>
              <a:gd name="connsiteY738" fmla="*/ 208410 h 833078"/>
              <a:gd name="connsiteX739" fmla="*/ 350984 w 871179"/>
              <a:gd name="connsiteY739" fmla="*/ 222088 h 833078"/>
              <a:gd name="connsiteX740" fmla="*/ 367167 w 871179"/>
              <a:gd name="connsiteY740" fmla="*/ 262042 h 833078"/>
              <a:gd name="connsiteX741" fmla="*/ 368965 w 871179"/>
              <a:gd name="connsiteY741" fmla="*/ 262042 h 833078"/>
              <a:gd name="connsiteX742" fmla="*/ 392340 w 871179"/>
              <a:gd name="connsiteY742" fmla="*/ 262042 h 833078"/>
              <a:gd name="connsiteX743" fmla="*/ 370763 w 871179"/>
              <a:gd name="connsiteY743" fmla="*/ 208410 h 833078"/>
              <a:gd name="connsiteX744" fmla="*/ 368965 w 871179"/>
              <a:gd name="connsiteY744" fmla="*/ 208410 h 833078"/>
              <a:gd name="connsiteX745" fmla="*/ 350984 w 871179"/>
              <a:gd name="connsiteY745" fmla="*/ 208410 h 833078"/>
              <a:gd name="connsiteX746" fmla="*/ 309988 w 871179"/>
              <a:gd name="connsiteY746" fmla="*/ 208410 h 833078"/>
              <a:gd name="connsiteX747" fmla="*/ 315382 w 871179"/>
              <a:gd name="connsiteY747" fmla="*/ 222088 h 833078"/>
              <a:gd name="connsiteX748" fmla="*/ 331565 w 871179"/>
              <a:gd name="connsiteY748" fmla="*/ 262042 h 833078"/>
              <a:gd name="connsiteX749" fmla="*/ 333363 w 871179"/>
              <a:gd name="connsiteY749" fmla="*/ 262042 h 833078"/>
              <a:gd name="connsiteX750" fmla="*/ 350984 w 871179"/>
              <a:gd name="connsiteY750" fmla="*/ 262042 h 833078"/>
              <a:gd name="connsiteX751" fmla="*/ 356738 w 871179"/>
              <a:gd name="connsiteY751" fmla="*/ 262042 h 833078"/>
              <a:gd name="connsiteX752" fmla="*/ 350984 w 871179"/>
              <a:gd name="connsiteY752" fmla="*/ 248364 h 833078"/>
              <a:gd name="connsiteX753" fmla="*/ 335161 w 871179"/>
              <a:gd name="connsiteY753" fmla="*/ 208410 h 833078"/>
              <a:gd name="connsiteX754" fmla="*/ 333363 w 871179"/>
              <a:gd name="connsiteY754" fmla="*/ 208410 h 833078"/>
              <a:gd name="connsiteX755" fmla="*/ 315382 w 871179"/>
              <a:gd name="connsiteY755" fmla="*/ 208410 h 833078"/>
              <a:gd name="connsiteX756" fmla="*/ 274386 w 871179"/>
              <a:gd name="connsiteY756" fmla="*/ 208410 h 833078"/>
              <a:gd name="connsiteX757" fmla="*/ 280140 w 871179"/>
              <a:gd name="connsiteY757" fmla="*/ 222088 h 833078"/>
              <a:gd name="connsiteX758" fmla="*/ 295963 w 871179"/>
              <a:gd name="connsiteY758" fmla="*/ 262042 h 833078"/>
              <a:gd name="connsiteX759" fmla="*/ 297761 w 871179"/>
              <a:gd name="connsiteY759" fmla="*/ 262042 h 833078"/>
              <a:gd name="connsiteX760" fmla="*/ 315382 w 871179"/>
              <a:gd name="connsiteY760" fmla="*/ 262042 h 833078"/>
              <a:gd name="connsiteX761" fmla="*/ 321136 w 871179"/>
              <a:gd name="connsiteY761" fmla="*/ 262042 h 833078"/>
              <a:gd name="connsiteX762" fmla="*/ 315382 w 871179"/>
              <a:gd name="connsiteY762" fmla="*/ 248364 h 833078"/>
              <a:gd name="connsiteX763" fmla="*/ 299559 w 871179"/>
              <a:gd name="connsiteY763" fmla="*/ 208410 h 833078"/>
              <a:gd name="connsiteX764" fmla="*/ 297761 w 871179"/>
              <a:gd name="connsiteY764" fmla="*/ 208410 h 833078"/>
              <a:gd name="connsiteX765" fmla="*/ 280140 w 871179"/>
              <a:gd name="connsiteY765" fmla="*/ 208410 h 833078"/>
              <a:gd name="connsiteX766" fmla="*/ 238784 w 871179"/>
              <a:gd name="connsiteY766" fmla="*/ 208410 h 833078"/>
              <a:gd name="connsiteX767" fmla="*/ 244179 w 871179"/>
              <a:gd name="connsiteY767" fmla="*/ 222088 h 833078"/>
              <a:gd name="connsiteX768" fmla="*/ 260361 w 871179"/>
              <a:gd name="connsiteY768" fmla="*/ 262042 h 833078"/>
              <a:gd name="connsiteX769" fmla="*/ 262159 w 871179"/>
              <a:gd name="connsiteY769" fmla="*/ 262042 h 833078"/>
              <a:gd name="connsiteX770" fmla="*/ 280140 w 871179"/>
              <a:gd name="connsiteY770" fmla="*/ 262042 h 833078"/>
              <a:gd name="connsiteX771" fmla="*/ 285534 w 871179"/>
              <a:gd name="connsiteY771" fmla="*/ 262042 h 833078"/>
              <a:gd name="connsiteX772" fmla="*/ 280140 w 871179"/>
              <a:gd name="connsiteY772" fmla="*/ 248364 h 833078"/>
              <a:gd name="connsiteX773" fmla="*/ 263598 w 871179"/>
              <a:gd name="connsiteY773" fmla="*/ 208410 h 833078"/>
              <a:gd name="connsiteX774" fmla="*/ 262159 w 871179"/>
              <a:gd name="connsiteY774" fmla="*/ 208410 h 833078"/>
              <a:gd name="connsiteX775" fmla="*/ 244179 w 871179"/>
              <a:gd name="connsiteY775" fmla="*/ 208410 h 833078"/>
              <a:gd name="connsiteX776" fmla="*/ 203183 w 871179"/>
              <a:gd name="connsiteY776" fmla="*/ 208410 h 833078"/>
              <a:gd name="connsiteX777" fmla="*/ 208577 w 871179"/>
              <a:gd name="connsiteY777" fmla="*/ 221728 h 833078"/>
              <a:gd name="connsiteX778" fmla="*/ 224759 w 871179"/>
              <a:gd name="connsiteY778" fmla="*/ 262042 h 833078"/>
              <a:gd name="connsiteX779" fmla="*/ 226198 w 871179"/>
              <a:gd name="connsiteY779" fmla="*/ 262042 h 833078"/>
              <a:gd name="connsiteX780" fmla="*/ 244179 w 871179"/>
              <a:gd name="connsiteY780" fmla="*/ 262042 h 833078"/>
              <a:gd name="connsiteX781" fmla="*/ 249933 w 871179"/>
              <a:gd name="connsiteY781" fmla="*/ 262042 h 833078"/>
              <a:gd name="connsiteX782" fmla="*/ 244179 w 871179"/>
              <a:gd name="connsiteY782" fmla="*/ 248364 h 833078"/>
              <a:gd name="connsiteX783" fmla="*/ 228356 w 871179"/>
              <a:gd name="connsiteY783" fmla="*/ 208410 h 833078"/>
              <a:gd name="connsiteX784" fmla="*/ 226198 w 871179"/>
              <a:gd name="connsiteY784" fmla="*/ 208410 h 833078"/>
              <a:gd name="connsiteX785" fmla="*/ 208577 w 871179"/>
              <a:gd name="connsiteY785" fmla="*/ 208410 h 833078"/>
              <a:gd name="connsiteX786" fmla="*/ 167581 w 871179"/>
              <a:gd name="connsiteY786" fmla="*/ 208410 h 833078"/>
              <a:gd name="connsiteX787" fmla="*/ 172975 w 871179"/>
              <a:gd name="connsiteY787" fmla="*/ 222088 h 833078"/>
              <a:gd name="connsiteX788" fmla="*/ 189158 w 871179"/>
              <a:gd name="connsiteY788" fmla="*/ 262042 h 833078"/>
              <a:gd name="connsiteX789" fmla="*/ 190956 w 871179"/>
              <a:gd name="connsiteY789" fmla="*/ 262042 h 833078"/>
              <a:gd name="connsiteX790" fmla="*/ 208577 w 871179"/>
              <a:gd name="connsiteY790" fmla="*/ 262042 h 833078"/>
              <a:gd name="connsiteX791" fmla="*/ 213971 w 871179"/>
              <a:gd name="connsiteY791" fmla="*/ 262042 h 833078"/>
              <a:gd name="connsiteX792" fmla="*/ 208577 w 871179"/>
              <a:gd name="connsiteY792" fmla="*/ 248364 h 833078"/>
              <a:gd name="connsiteX793" fmla="*/ 192754 w 871179"/>
              <a:gd name="connsiteY793" fmla="*/ 208410 h 833078"/>
              <a:gd name="connsiteX794" fmla="*/ 190956 w 871179"/>
              <a:gd name="connsiteY794" fmla="*/ 208410 h 833078"/>
              <a:gd name="connsiteX795" fmla="*/ 172975 w 871179"/>
              <a:gd name="connsiteY795" fmla="*/ 208410 h 833078"/>
              <a:gd name="connsiteX796" fmla="*/ 131979 w 871179"/>
              <a:gd name="connsiteY796" fmla="*/ 208410 h 833078"/>
              <a:gd name="connsiteX797" fmla="*/ 137373 w 871179"/>
              <a:gd name="connsiteY797" fmla="*/ 222088 h 833078"/>
              <a:gd name="connsiteX798" fmla="*/ 153556 w 871179"/>
              <a:gd name="connsiteY798" fmla="*/ 262042 h 833078"/>
              <a:gd name="connsiteX799" fmla="*/ 154994 w 871179"/>
              <a:gd name="connsiteY799" fmla="*/ 262042 h 833078"/>
              <a:gd name="connsiteX800" fmla="*/ 172975 w 871179"/>
              <a:gd name="connsiteY800" fmla="*/ 262042 h 833078"/>
              <a:gd name="connsiteX801" fmla="*/ 178369 w 871179"/>
              <a:gd name="connsiteY801" fmla="*/ 262042 h 833078"/>
              <a:gd name="connsiteX802" fmla="*/ 172975 w 871179"/>
              <a:gd name="connsiteY802" fmla="*/ 248364 h 833078"/>
              <a:gd name="connsiteX803" fmla="*/ 156792 w 871179"/>
              <a:gd name="connsiteY803" fmla="*/ 208410 h 833078"/>
              <a:gd name="connsiteX804" fmla="*/ 154994 w 871179"/>
              <a:gd name="connsiteY804" fmla="*/ 208410 h 833078"/>
              <a:gd name="connsiteX805" fmla="*/ 137373 w 871179"/>
              <a:gd name="connsiteY805" fmla="*/ 208410 h 833078"/>
              <a:gd name="connsiteX806" fmla="*/ 96017 w 871179"/>
              <a:gd name="connsiteY806" fmla="*/ 208410 h 833078"/>
              <a:gd name="connsiteX807" fmla="*/ 101771 w 871179"/>
              <a:gd name="connsiteY807" fmla="*/ 222088 h 833078"/>
              <a:gd name="connsiteX808" fmla="*/ 117594 w 871179"/>
              <a:gd name="connsiteY808" fmla="*/ 262042 h 833078"/>
              <a:gd name="connsiteX809" fmla="*/ 119392 w 871179"/>
              <a:gd name="connsiteY809" fmla="*/ 262042 h 833078"/>
              <a:gd name="connsiteX810" fmla="*/ 137373 w 871179"/>
              <a:gd name="connsiteY810" fmla="*/ 262042 h 833078"/>
              <a:gd name="connsiteX811" fmla="*/ 142767 w 871179"/>
              <a:gd name="connsiteY811" fmla="*/ 262042 h 833078"/>
              <a:gd name="connsiteX812" fmla="*/ 137373 w 871179"/>
              <a:gd name="connsiteY812" fmla="*/ 248364 h 833078"/>
              <a:gd name="connsiteX813" fmla="*/ 121190 w 871179"/>
              <a:gd name="connsiteY813" fmla="*/ 208410 h 833078"/>
              <a:gd name="connsiteX814" fmla="*/ 119392 w 871179"/>
              <a:gd name="connsiteY814" fmla="*/ 208410 h 833078"/>
              <a:gd name="connsiteX815" fmla="*/ 101771 w 871179"/>
              <a:gd name="connsiteY815" fmla="*/ 208410 h 833078"/>
              <a:gd name="connsiteX816" fmla="*/ 60415 w 871179"/>
              <a:gd name="connsiteY816" fmla="*/ 208410 h 833078"/>
              <a:gd name="connsiteX817" fmla="*/ 66169 w 871179"/>
              <a:gd name="connsiteY817" fmla="*/ 222088 h 833078"/>
              <a:gd name="connsiteX818" fmla="*/ 81992 w 871179"/>
              <a:gd name="connsiteY818" fmla="*/ 262042 h 833078"/>
              <a:gd name="connsiteX819" fmla="*/ 83790 w 871179"/>
              <a:gd name="connsiteY819" fmla="*/ 262042 h 833078"/>
              <a:gd name="connsiteX820" fmla="*/ 101771 w 871179"/>
              <a:gd name="connsiteY820" fmla="*/ 262042 h 833078"/>
              <a:gd name="connsiteX821" fmla="*/ 107165 w 871179"/>
              <a:gd name="connsiteY821" fmla="*/ 262042 h 833078"/>
              <a:gd name="connsiteX822" fmla="*/ 101771 w 871179"/>
              <a:gd name="connsiteY822" fmla="*/ 248364 h 833078"/>
              <a:gd name="connsiteX823" fmla="*/ 85588 w 871179"/>
              <a:gd name="connsiteY823" fmla="*/ 208410 h 833078"/>
              <a:gd name="connsiteX824" fmla="*/ 83790 w 871179"/>
              <a:gd name="connsiteY824" fmla="*/ 208410 h 833078"/>
              <a:gd name="connsiteX825" fmla="*/ 66169 w 871179"/>
              <a:gd name="connsiteY825" fmla="*/ 208410 h 833078"/>
              <a:gd name="connsiteX826" fmla="*/ 24813 w 871179"/>
              <a:gd name="connsiteY826" fmla="*/ 208410 h 833078"/>
              <a:gd name="connsiteX827" fmla="*/ 46390 w 871179"/>
              <a:gd name="connsiteY827" fmla="*/ 262042 h 833078"/>
              <a:gd name="connsiteX828" fmla="*/ 48188 w 871179"/>
              <a:gd name="connsiteY828" fmla="*/ 262042 h 833078"/>
              <a:gd name="connsiteX829" fmla="*/ 66169 w 871179"/>
              <a:gd name="connsiteY829" fmla="*/ 262042 h 833078"/>
              <a:gd name="connsiteX830" fmla="*/ 71563 w 871179"/>
              <a:gd name="connsiteY830" fmla="*/ 262042 h 833078"/>
              <a:gd name="connsiteX831" fmla="*/ 66169 w 871179"/>
              <a:gd name="connsiteY831" fmla="*/ 248364 h 833078"/>
              <a:gd name="connsiteX832" fmla="*/ 49986 w 871179"/>
              <a:gd name="connsiteY832" fmla="*/ 208410 h 833078"/>
              <a:gd name="connsiteX833" fmla="*/ 48188 w 871179"/>
              <a:gd name="connsiteY833" fmla="*/ 208410 h 833078"/>
              <a:gd name="connsiteX834" fmla="*/ 612256 w 871179"/>
              <a:gd name="connsiteY834" fmla="*/ 18704 h 833078"/>
              <a:gd name="connsiteX835" fmla="*/ 612256 w 871179"/>
              <a:gd name="connsiteY835" fmla="*/ 111584 h 833078"/>
              <a:gd name="connsiteX836" fmla="*/ 612256 w 871179"/>
              <a:gd name="connsiteY836" fmla="*/ 112304 h 833078"/>
              <a:gd name="connsiteX837" fmla="*/ 620886 w 871179"/>
              <a:gd name="connsiteY837" fmla="*/ 125262 h 833078"/>
              <a:gd name="connsiteX838" fmla="*/ 627000 w 871179"/>
              <a:gd name="connsiteY838" fmla="*/ 115543 h 833078"/>
              <a:gd name="connsiteX839" fmla="*/ 629158 w 871179"/>
              <a:gd name="connsiteY839" fmla="*/ 112304 h 833078"/>
              <a:gd name="connsiteX840" fmla="*/ 637788 w 871179"/>
              <a:gd name="connsiteY840" fmla="*/ 125262 h 833078"/>
              <a:gd name="connsiteX841" fmla="*/ 644981 w 871179"/>
              <a:gd name="connsiteY841" fmla="*/ 114463 h 833078"/>
              <a:gd name="connsiteX842" fmla="*/ 646060 w 871179"/>
              <a:gd name="connsiteY842" fmla="*/ 112304 h 833078"/>
              <a:gd name="connsiteX843" fmla="*/ 654690 w 871179"/>
              <a:gd name="connsiteY843" fmla="*/ 125262 h 833078"/>
              <a:gd name="connsiteX844" fmla="*/ 662602 w 871179"/>
              <a:gd name="connsiteY844" fmla="*/ 113024 h 833078"/>
              <a:gd name="connsiteX845" fmla="*/ 663321 w 871179"/>
              <a:gd name="connsiteY845" fmla="*/ 112304 h 833078"/>
              <a:gd name="connsiteX846" fmla="*/ 671592 w 871179"/>
              <a:gd name="connsiteY846" fmla="*/ 125262 h 833078"/>
              <a:gd name="connsiteX847" fmla="*/ 680223 w 871179"/>
              <a:gd name="connsiteY847" fmla="*/ 112304 h 833078"/>
              <a:gd name="connsiteX848" fmla="*/ 680583 w 871179"/>
              <a:gd name="connsiteY848" fmla="*/ 112664 h 833078"/>
              <a:gd name="connsiteX849" fmla="*/ 688494 w 871179"/>
              <a:gd name="connsiteY849" fmla="*/ 125262 h 833078"/>
              <a:gd name="connsiteX850" fmla="*/ 697125 w 871179"/>
              <a:gd name="connsiteY850" fmla="*/ 112304 h 833078"/>
              <a:gd name="connsiteX851" fmla="*/ 698204 w 871179"/>
              <a:gd name="connsiteY851" fmla="*/ 114104 h 833078"/>
              <a:gd name="connsiteX852" fmla="*/ 705396 w 871179"/>
              <a:gd name="connsiteY852" fmla="*/ 125262 h 833078"/>
              <a:gd name="connsiteX853" fmla="*/ 714027 w 871179"/>
              <a:gd name="connsiteY853" fmla="*/ 112304 h 833078"/>
              <a:gd name="connsiteX854" fmla="*/ 714027 w 871179"/>
              <a:gd name="connsiteY854" fmla="*/ 18704 h 833078"/>
              <a:gd name="connsiteX855" fmla="*/ 158231 w 871179"/>
              <a:gd name="connsiteY855" fmla="*/ 18704 h 833078"/>
              <a:gd name="connsiteX856" fmla="*/ 158231 w 871179"/>
              <a:gd name="connsiteY856" fmla="*/ 111584 h 833078"/>
              <a:gd name="connsiteX857" fmla="*/ 158231 w 871179"/>
              <a:gd name="connsiteY857" fmla="*/ 112304 h 833078"/>
              <a:gd name="connsiteX858" fmla="*/ 166861 w 871179"/>
              <a:gd name="connsiteY858" fmla="*/ 125262 h 833078"/>
              <a:gd name="connsiteX859" fmla="*/ 172975 w 871179"/>
              <a:gd name="connsiteY859" fmla="*/ 115543 h 833078"/>
              <a:gd name="connsiteX860" fmla="*/ 175133 w 871179"/>
              <a:gd name="connsiteY860" fmla="*/ 112304 h 833078"/>
              <a:gd name="connsiteX861" fmla="*/ 183763 w 871179"/>
              <a:gd name="connsiteY861" fmla="*/ 125262 h 833078"/>
              <a:gd name="connsiteX862" fmla="*/ 190956 w 871179"/>
              <a:gd name="connsiteY862" fmla="*/ 114463 h 833078"/>
              <a:gd name="connsiteX863" fmla="*/ 192035 w 871179"/>
              <a:gd name="connsiteY863" fmla="*/ 112304 h 833078"/>
              <a:gd name="connsiteX864" fmla="*/ 200665 w 871179"/>
              <a:gd name="connsiteY864" fmla="*/ 125262 h 833078"/>
              <a:gd name="connsiteX865" fmla="*/ 208577 w 871179"/>
              <a:gd name="connsiteY865" fmla="*/ 113024 h 833078"/>
              <a:gd name="connsiteX866" fmla="*/ 208936 w 871179"/>
              <a:gd name="connsiteY866" fmla="*/ 112304 h 833078"/>
              <a:gd name="connsiteX867" fmla="*/ 217567 w 871179"/>
              <a:gd name="connsiteY867" fmla="*/ 125262 h 833078"/>
              <a:gd name="connsiteX868" fmla="*/ 225838 w 871179"/>
              <a:gd name="connsiteY868" fmla="*/ 112304 h 833078"/>
              <a:gd name="connsiteX869" fmla="*/ 226198 w 871179"/>
              <a:gd name="connsiteY869" fmla="*/ 112664 h 833078"/>
              <a:gd name="connsiteX870" fmla="*/ 234469 w 871179"/>
              <a:gd name="connsiteY870" fmla="*/ 125262 h 833078"/>
              <a:gd name="connsiteX871" fmla="*/ 243100 w 871179"/>
              <a:gd name="connsiteY871" fmla="*/ 112304 h 833078"/>
              <a:gd name="connsiteX872" fmla="*/ 244179 w 871179"/>
              <a:gd name="connsiteY872" fmla="*/ 114104 h 833078"/>
              <a:gd name="connsiteX873" fmla="*/ 251371 w 871179"/>
              <a:gd name="connsiteY873" fmla="*/ 125262 h 833078"/>
              <a:gd name="connsiteX874" fmla="*/ 260002 w 871179"/>
              <a:gd name="connsiteY874" fmla="*/ 112304 h 833078"/>
              <a:gd name="connsiteX875" fmla="*/ 260002 w 871179"/>
              <a:gd name="connsiteY875" fmla="*/ 18704 h 833078"/>
              <a:gd name="connsiteX876" fmla="*/ 474523 w 871179"/>
              <a:gd name="connsiteY876" fmla="*/ 0 h 833078"/>
              <a:gd name="connsiteX877" fmla="*/ 502214 w 871179"/>
              <a:gd name="connsiteY877" fmla="*/ 0 h 833078"/>
              <a:gd name="connsiteX878" fmla="*/ 520194 w 871179"/>
              <a:gd name="connsiteY878" fmla="*/ 0 h 833078"/>
              <a:gd name="connsiteX879" fmla="*/ 537815 w 871179"/>
              <a:gd name="connsiteY879" fmla="*/ 0 h 833078"/>
              <a:gd name="connsiteX880" fmla="*/ 555796 w 871179"/>
              <a:gd name="connsiteY880" fmla="*/ 0 h 833078"/>
              <a:gd name="connsiteX881" fmla="*/ 560557 w 871179"/>
              <a:gd name="connsiteY881" fmla="*/ 0 h 833078"/>
              <a:gd name="connsiteX882" fmla="*/ 573417 w 871179"/>
              <a:gd name="connsiteY882" fmla="*/ 0 h 833078"/>
              <a:gd name="connsiteX883" fmla="*/ 591398 w 871179"/>
              <a:gd name="connsiteY883" fmla="*/ 0 h 833078"/>
              <a:gd name="connsiteX884" fmla="*/ 609019 w 871179"/>
              <a:gd name="connsiteY884" fmla="*/ 0 h 833078"/>
              <a:gd name="connsiteX885" fmla="*/ 612256 w 871179"/>
              <a:gd name="connsiteY885" fmla="*/ 0 h 833078"/>
              <a:gd name="connsiteX886" fmla="*/ 714027 w 871179"/>
              <a:gd name="connsiteY886" fmla="*/ 0 h 833078"/>
              <a:gd name="connsiteX887" fmla="*/ 716184 w 871179"/>
              <a:gd name="connsiteY887" fmla="*/ 0 h 833078"/>
              <a:gd name="connsiteX888" fmla="*/ 733806 w 871179"/>
              <a:gd name="connsiteY888" fmla="*/ 0 h 833078"/>
              <a:gd name="connsiteX889" fmla="*/ 751786 w 871179"/>
              <a:gd name="connsiteY889" fmla="*/ 0 h 833078"/>
              <a:gd name="connsiteX890" fmla="*/ 763419 w 871179"/>
              <a:gd name="connsiteY890" fmla="*/ 0 h 833078"/>
              <a:gd name="connsiteX891" fmla="*/ 769407 w 871179"/>
              <a:gd name="connsiteY891" fmla="*/ 0 h 833078"/>
              <a:gd name="connsiteX892" fmla="*/ 787388 w 871179"/>
              <a:gd name="connsiteY892" fmla="*/ 0 h 833078"/>
              <a:gd name="connsiteX893" fmla="*/ 805369 w 871179"/>
              <a:gd name="connsiteY893" fmla="*/ 0 h 833078"/>
              <a:gd name="connsiteX894" fmla="*/ 822990 w 871179"/>
              <a:gd name="connsiteY894" fmla="*/ 0 h 833078"/>
              <a:gd name="connsiteX895" fmla="*/ 851759 w 871179"/>
              <a:gd name="connsiteY895" fmla="*/ 0 h 833078"/>
              <a:gd name="connsiteX896" fmla="*/ 871179 w 871179"/>
              <a:gd name="connsiteY896" fmla="*/ 19797 h 833078"/>
              <a:gd name="connsiteX897" fmla="*/ 870459 w 871179"/>
              <a:gd name="connsiteY897" fmla="*/ 233606 h 833078"/>
              <a:gd name="connsiteX898" fmla="*/ 860390 w 871179"/>
              <a:gd name="connsiteY898" fmla="*/ 208410 h 833078"/>
              <a:gd name="connsiteX899" fmla="*/ 835217 w 871179"/>
              <a:gd name="connsiteY899" fmla="*/ 208410 h 833078"/>
              <a:gd name="connsiteX900" fmla="*/ 856794 w 871179"/>
              <a:gd name="connsiteY900" fmla="*/ 262042 h 833078"/>
              <a:gd name="connsiteX901" fmla="*/ 870459 w 871179"/>
              <a:gd name="connsiteY901" fmla="*/ 262042 h 833078"/>
              <a:gd name="connsiteX902" fmla="*/ 870100 w 871179"/>
              <a:gd name="connsiteY902" fmla="*/ 378666 h 833078"/>
              <a:gd name="connsiteX903" fmla="*/ 850680 w 871179"/>
              <a:gd name="connsiteY903" fmla="*/ 398103 h 833078"/>
              <a:gd name="connsiteX904" fmla="*/ 822990 w 871179"/>
              <a:gd name="connsiteY904" fmla="*/ 398103 h 833078"/>
              <a:gd name="connsiteX905" fmla="*/ 805369 w 871179"/>
              <a:gd name="connsiteY905" fmla="*/ 398103 h 833078"/>
              <a:gd name="connsiteX906" fmla="*/ 787388 w 871179"/>
              <a:gd name="connsiteY906" fmla="*/ 398103 h 833078"/>
              <a:gd name="connsiteX907" fmla="*/ 769407 w 871179"/>
              <a:gd name="connsiteY907" fmla="*/ 398103 h 833078"/>
              <a:gd name="connsiteX908" fmla="*/ 751786 w 871179"/>
              <a:gd name="connsiteY908" fmla="*/ 398103 h 833078"/>
              <a:gd name="connsiteX909" fmla="*/ 733806 w 871179"/>
              <a:gd name="connsiteY909" fmla="*/ 398103 h 833078"/>
              <a:gd name="connsiteX910" fmla="*/ 716184 w 871179"/>
              <a:gd name="connsiteY910" fmla="*/ 398103 h 833078"/>
              <a:gd name="connsiteX911" fmla="*/ 698204 w 871179"/>
              <a:gd name="connsiteY911" fmla="*/ 398103 h 833078"/>
              <a:gd name="connsiteX912" fmla="*/ 680583 w 871179"/>
              <a:gd name="connsiteY912" fmla="*/ 398103 h 833078"/>
              <a:gd name="connsiteX913" fmla="*/ 662602 w 871179"/>
              <a:gd name="connsiteY913" fmla="*/ 398103 h 833078"/>
              <a:gd name="connsiteX914" fmla="*/ 644981 w 871179"/>
              <a:gd name="connsiteY914" fmla="*/ 398103 h 833078"/>
              <a:gd name="connsiteX915" fmla="*/ 627000 w 871179"/>
              <a:gd name="connsiteY915" fmla="*/ 398103 h 833078"/>
              <a:gd name="connsiteX916" fmla="*/ 609019 w 871179"/>
              <a:gd name="connsiteY916" fmla="*/ 398103 h 833078"/>
              <a:gd name="connsiteX917" fmla="*/ 591398 w 871179"/>
              <a:gd name="connsiteY917" fmla="*/ 398103 h 833078"/>
              <a:gd name="connsiteX918" fmla="*/ 573417 w 871179"/>
              <a:gd name="connsiteY918" fmla="*/ 398103 h 833078"/>
              <a:gd name="connsiteX919" fmla="*/ 555796 w 871179"/>
              <a:gd name="connsiteY919" fmla="*/ 398103 h 833078"/>
              <a:gd name="connsiteX920" fmla="*/ 537815 w 871179"/>
              <a:gd name="connsiteY920" fmla="*/ 398103 h 833078"/>
              <a:gd name="connsiteX921" fmla="*/ 520194 w 871179"/>
              <a:gd name="connsiteY921" fmla="*/ 398103 h 833078"/>
              <a:gd name="connsiteX922" fmla="*/ 502214 w 871179"/>
              <a:gd name="connsiteY922" fmla="*/ 398103 h 833078"/>
              <a:gd name="connsiteX923" fmla="*/ 473444 w 871179"/>
              <a:gd name="connsiteY923" fmla="*/ 398103 h 833078"/>
              <a:gd name="connsiteX924" fmla="*/ 454025 w 871179"/>
              <a:gd name="connsiteY924" fmla="*/ 378666 h 833078"/>
              <a:gd name="connsiteX925" fmla="*/ 454744 w 871179"/>
              <a:gd name="connsiteY925" fmla="*/ 236126 h 833078"/>
              <a:gd name="connsiteX926" fmla="*/ 464814 w 871179"/>
              <a:gd name="connsiteY926" fmla="*/ 262042 h 833078"/>
              <a:gd name="connsiteX927" fmla="*/ 489987 w 871179"/>
              <a:gd name="connsiteY927" fmla="*/ 262042 h 833078"/>
              <a:gd name="connsiteX928" fmla="*/ 468410 w 871179"/>
              <a:gd name="connsiteY928" fmla="*/ 208410 h 833078"/>
              <a:gd name="connsiteX929" fmla="*/ 454744 w 871179"/>
              <a:gd name="connsiteY929" fmla="*/ 208410 h 833078"/>
              <a:gd name="connsiteX930" fmla="*/ 455104 w 871179"/>
              <a:gd name="connsiteY930" fmla="*/ 19797 h 833078"/>
              <a:gd name="connsiteX931" fmla="*/ 474523 w 871179"/>
              <a:gd name="connsiteY931" fmla="*/ 0 h 833078"/>
              <a:gd name="connsiteX932" fmla="*/ 20498 w 871179"/>
              <a:gd name="connsiteY932" fmla="*/ 0 h 833078"/>
              <a:gd name="connsiteX933" fmla="*/ 48188 w 871179"/>
              <a:gd name="connsiteY933" fmla="*/ 0 h 833078"/>
              <a:gd name="connsiteX934" fmla="*/ 66169 w 871179"/>
              <a:gd name="connsiteY934" fmla="*/ 0 h 833078"/>
              <a:gd name="connsiteX935" fmla="*/ 83790 w 871179"/>
              <a:gd name="connsiteY935" fmla="*/ 0 h 833078"/>
              <a:gd name="connsiteX936" fmla="*/ 101771 w 871179"/>
              <a:gd name="connsiteY936" fmla="*/ 0 h 833078"/>
              <a:gd name="connsiteX937" fmla="*/ 106225 w 871179"/>
              <a:gd name="connsiteY937" fmla="*/ 0 h 833078"/>
              <a:gd name="connsiteX938" fmla="*/ 119392 w 871179"/>
              <a:gd name="connsiteY938" fmla="*/ 0 h 833078"/>
              <a:gd name="connsiteX939" fmla="*/ 137373 w 871179"/>
              <a:gd name="connsiteY939" fmla="*/ 0 h 833078"/>
              <a:gd name="connsiteX940" fmla="*/ 154994 w 871179"/>
              <a:gd name="connsiteY940" fmla="*/ 0 h 833078"/>
              <a:gd name="connsiteX941" fmla="*/ 158231 w 871179"/>
              <a:gd name="connsiteY941" fmla="*/ 0 h 833078"/>
              <a:gd name="connsiteX942" fmla="*/ 260002 w 871179"/>
              <a:gd name="connsiteY942" fmla="*/ 0 h 833078"/>
              <a:gd name="connsiteX943" fmla="*/ 262159 w 871179"/>
              <a:gd name="connsiteY943" fmla="*/ 0 h 833078"/>
              <a:gd name="connsiteX944" fmla="*/ 280140 w 871179"/>
              <a:gd name="connsiteY944" fmla="*/ 0 h 833078"/>
              <a:gd name="connsiteX945" fmla="*/ 297761 w 871179"/>
              <a:gd name="connsiteY945" fmla="*/ 0 h 833078"/>
              <a:gd name="connsiteX946" fmla="*/ 310566 w 871179"/>
              <a:gd name="connsiteY946" fmla="*/ 0 h 833078"/>
              <a:gd name="connsiteX947" fmla="*/ 315382 w 871179"/>
              <a:gd name="connsiteY947" fmla="*/ 0 h 833078"/>
              <a:gd name="connsiteX948" fmla="*/ 333363 w 871179"/>
              <a:gd name="connsiteY948" fmla="*/ 0 h 833078"/>
              <a:gd name="connsiteX949" fmla="*/ 350984 w 871179"/>
              <a:gd name="connsiteY949" fmla="*/ 0 h 833078"/>
              <a:gd name="connsiteX950" fmla="*/ 368965 w 871179"/>
              <a:gd name="connsiteY950" fmla="*/ 0 h 833078"/>
              <a:gd name="connsiteX951" fmla="*/ 397734 w 871179"/>
              <a:gd name="connsiteY951" fmla="*/ 0 h 833078"/>
              <a:gd name="connsiteX952" fmla="*/ 417154 w 871179"/>
              <a:gd name="connsiteY952" fmla="*/ 19797 h 833078"/>
              <a:gd name="connsiteX953" fmla="*/ 416434 w 871179"/>
              <a:gd name="connsiteY953" fmla="*/ 233606 h 833078"/>
              <a:gd name="connsiteX954" fmla="*/ 406365 w 871179"/>
              <a:gd name="connsiteY954" fmla="*/ 208410 h 833078"/>
              <a:gd name="connsiteX955" fmla="*/ 381552 w 871179"/>
              <a:gd name="connsiteY955" fmla="*/ 208410 h 833078"/>
              <a:gd name="connsiteX956" fmla="*/ 402769 w 871179"/>
              <a:gd name="connsiteY956" fmla="*/ 262042 h 833078"/>
              <a:gd name="connsiteX957" fmla="*/ 416434 w 871179"/>
              <a:gd name="connsiteY957" fmla="*/ 262042 h 833078"/>
              <a:gd name="connsiteX958" fmla="*/ 416075 w 871179"/>
              <a:gd name="connsiteY958" fmla="*/ 378666 h 833078"/>
              <a:gd name="connsiteX959" fmla="*/ 396655 w 871179"/>
              <a:gd name="connsiteY959" fmla="*/ 398103 h 833078"/>
              <a:gd name="connsiteX960" fmla="*/ 368965 w 871179"/>
              <a:gd name="connsiteY960" fmla="*/ 398103 h 833078"/>
              <a:gd name="connsiteX961" fmla="*/ 350984 w 871179"/>
              <a:gd name="connsiteY961" fmla="*/ 398103 h 833078"/>
              <a:gd name="connsiteX962" fmla="*/ 333363 w 871179"/>
              <a:gd name="connsiteY962" fmla="*/ 398103 h 833078"/>
              <a:gd name="connsiteX963" fmla="*/ 315382 w 871179"/>
              <a:gd name="connsiteY963" fmla="*/ 398103 h 833078"/>
              <a:gd name="connsiteX964" fmla="*/ 297761 w 871179"/>
              <a:gd name="connsiteY964" fmla="*/ 398103 h 833078"/>
              <a:gd name="connsiteX965" fmla="*/ 280140 w 871179"/>
              <a:gd name="connsiteY965" fmla="*/ 398103 h 833078"/>
              <a:gd name="connsiteX966" fmla="*/ 262159 w 871179"/>
              <a:gd name="connsiteY966" fmla="*/ 398103 h 833078"/>
              <a:gd name="connsiteX967" fmla="*/ 244179 w 871179"/>
              <a:gd name="connsiteY967" fmla="*/ 398103 h 833078"/>
              <a:gd name="connsiteX968" fmla="*/ 226198 w 871179"/>
              <a:gd name="connsiteY968" fmla="*/ 398103 h 833078"/>
              <a:gd name="connsiteX969" fmla="*/ 208577 w 871179"/>
              <a:gd name="connsiteY969" fmla="*/ 398103 h 833078"/>
              <a:gd name="connsiteX970" fmla="*/ 190956 w 871179"/>
              <a:gd name="connsiteY970" fmla="*/ 398103 h 833078"/>
              <a:gd name="connsiteX971" fmla="*/ 172975 w 871179"/>
              <a:gd name="connsiteY971" fmla="*/ 398103 h 833078"/>
              <a:gd name="connsiteX972" fmla="*/ 154994 w 871179"/>
              <a:gd name="connsiteY972" fmla="*/ 398103 h 833078"/>
              <a:gd name="connsiteX973" fmla="*/ 137373 w 871179"/>
              <a:gd name="connsiteY973" fmla="*/ 398103 h 833078"/>
              <a:gd name="connsiteX974" fmla="*/ 119392 w 871179"/>
              <a:gd name="connsiteY974" fmla="*/ 398103 h 833078"/>
              <a:gd name="connsiteX975" fmla="*/ 101771 w 871179"/>
              <a:gd name="connsiteY975" fmla="*/ 398103 h 833078"/>
              <a:gd name="connsiteX976" fmla="*/ 83790 w 871179"/>
              <a:gd name="connsiteY976" fmla="*/ 398103 h 833078"/>
              <a:gd name="connsiteX977" fmla="*/ 66169 w 871179"/>
              <a:gd name="connsiteY977" fmla="*/ 398103 h 833078"/>
              <a:gd name="connsiteX978" fmla="*/ 48188 w 871179"/>
              <a:gd name="connsiteY978" fmla="*/ 398103 h 833078"/>
              <a:gd name="connsiteX979" fmla="*/ 19419 w 871179"/>
              <a:gd name="connsiteY979" fmla="*/ 398103 h 833078"/>
              <a:gd name="connsiteX980" fmla="*/ 0 w 871179"/>
              <a:gd name="connsiteY980" fmla="*/ 378666 h 833078"/>
              <a:gd name="connsiteX981" fmla="*/ 719 w 871179"/>
              <a:gd name="connsiteY981" fmla="*/ 236126 h 833078"/>
              <a:gd name="connsiteX982" fmla="*/ 10788 w 871179"/>
              <a:gd name="connsiteY982" fmla="*/ 262042 h 833078"/>
              <a:gd name="connsiteX983" fmla="*/ 35961 w 871179"/>
              <a:gd name="connsiteY983" fmla="*/ 262042 h 833078"/>
              <a:gd name="connsiteX984" fmla="*/ 14384 w 871179"/>
              <a:gd name="connsiteY984" fmla="*/ 208410 h 833078"/>
              <a:gd name="connsiteX985" fmla="*/ 719 w 871179"/>
              <a:gd name="connsiteY985" fmla="*/ 208410 h 833078"/>
              <a:gd name="connsiteX986" fmla="*/ 1079 w 871179"/>
              <a:gd name="connsiteY986" fmla="*/ 19797 h 833078"/>
              <a:gd name="connsiteX987" fmla="*/ 20498 w 871179"/>
              <a:gd name="connsiteY987" fmla="*/ 0 h 833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Lst>
            <a:rect l="l" t="t" r="r" b="b"/>
            <a:pathLst>
              <a:path w="871179" h="833078">
                <a:moveTo>
                  <a:pt x="769767" y="786285"/>
                </a:moveTo>
                <a:lnTo>
                  <a:pt x="769767" y="792764"/>
                </a:lnTo>
                <a:lnTo>
                  <a:pt x="787388" y="792764"/>
                </a:lnTo>
                <a:lnTo>
                  <a:pt x="805369" y="792764"/>
                </a:lnTo>
                <a:lnTo>
                  <a:pt x="822990" y="792764"/>
                </a:lnTo>
                <a:lnTo>
                  <a:pt x="832340" y="792764"/>
                </a:lnTo>
                <a:lnTo>
                  <a:pt x="832340" y="786285"/>
                </a:lnTo>
                <a:lnTo>
                  <a:pt x="822990" y="786285"/>
                </a:lnTo>
                <a:lnTo>
                  <a:pt x="805369" y="786285"/>
                </a:lnTo>
                <a:lnTo>
                  <a:pt x="787388" y="786285"/>
                </a:lnTo>
                <a:close/>
                <a:moveTo>
                  <a:pt x="315742" y="786285"/>
                </a:moveTo>
                <a:lnTo>
                  <a:pt x="315742" y="792764"/>
                </a:lnTo>
                <a:lnTo>
                  <a:pt x="333363" y="792764"/>
                </a:lnTo>
                <a:lnTo>
                  <a:pt x="350984" y="792764"/>
                </a:lnTo>
                <a:lnTo>
                  <a:pt x="368965" y="792764"/>
                </a:lnTo>
                <a:lnTo>
                  <a:pt x="378315" y="792764"/>
                </a:lnTo>
                <a:lnTo>
                  <a:pt x="378315" y="786285"/>
                </a:lnTo>
                <a:lnTo>
                  <a:pt x="368965" y="786285"/>
                </a:lnTo>
                <a:lnTo>
                  <a:pt x="350984" y="786285"/>
                </a:lnTo>
                <a:lnTo>
                  <a:pt x="333363" y="786285"/>
                </a:lnTo>
                <a:close/>
                <a:moveTo>
                  <a:pt x="492144" y="778366"/>
                </a:moveTo>
                <a:lnTo>
                  <a:pt x="492144" y="792764"/>
                </a:lnTo>
                <a:lnTo>
                  <a:pt x="502214" y="792764"/>
                </a:lnTo>
                <a:lnTo>
                  <a:pt x="520194" y="792764"/>
                </a:lnTo>
                <a:lnTo>
                  <a:pt x="537815" y="792764"/>
                </a:lnTo>
                <a:lnTo>
                  <a:pt x="555796" y="792764"/>
                </a:lnTo>
                <a:lnTo>
                  <a:pt x="573417" y="792764"/>
                </a:lnTo>
                <a:lnTo>
                  <a:pt x="591398" y="792764"/>
                </a:lnTo>
                <a:lnTo>
                  <a:pt x="609019" y="792764"/>
                </a:lnTo>
                <a:lnTo>
                  <a:pt x="627000" y="792764"/>
                </a:lnTo>
                <a:lnTo>
                  <a:pt x="644981" y="792764"/>
                </a:lnTo>
                <a:lnTo>
                  <a:pt x="657567" y="792764"/>
                </a:lnTo>
                <a:lnTo>
                  <a:pt x="657567" y="778366"/>
                </a:lnTo>
                <a:lnTo>
                  <a:pt x="644981" y="778366"/>
                </a:lnTo>
                <a:lnTo>
                  <a:pt x="627000" y="778366"/>
                </a:lnTo>
                <a:lnTo>
                  <a:pt x="609019" y="778366"/>
                </a:lnTo>
                <a:lnTo>
                  <a:pt x="591398" y="778366"/>
                </a:lnTo>
                <a:lnTo>
                  <a:pt x="573417" y="778366"/>
                </a:lnTo>
                <a:lnTo>
                  <a:pt x="555796" y="778366"/>
                </a:lnTo>
                <a:lnTo>
                  <a:pt x="537815" y="778366"/>
                </a:lnTo>
                <a:lnTo>
                  <a:pt x="520194" y="778366"/>
                </a:lnTo>
                <a:lnTo>
                  <a:pt x="502214" y="778366"/>
                </a:lnTo>
                <a:close/>
                <a:moveTo>
                  <a:pt x="37759" y="778366"/>
                </a:moveTo>
                <a:lnTo>
                  <a:pt x="37759" y="792764"/>
                </a:lnTo>
                <a:lnTo>
                  <a:pt x="48188" y="792764"/>
                </a:lnTo>
                <a:lnTo>
                  <a:pt x="66169" y="792764"/>
                </a:lnTo>
                <a:lnTo>
                  <a:pt x="83790" y="792764"/>
                </a:lnTo>
                <a:lnTo>
                  <a:pt x="101771" y="792764"/>
                </a:lnTo>
                <a:lnTo>
                  <a:pt x="119392" y="792764"/>
                </a:lnTo>
                <a:lnTo>
                  <a:pt x="137373" y="792764"/>
                </a:lnTo>
                <a:lnTo>
                  <a:pt x="154994" y="792764"/>
                </a:lnTo>
                <a:lnTo>
                  <a:pt x="172975" y="792764"/>
                </a:lnTo>
                <a:lnTo>
                  <a:pt x="190956" y="792764"/>
                </a:lnTo>
                <a:lnTo>
                  <a:pt x="203542" y="792764"/>
                </a:lnTo>
                <a:lnTo>
                  <a:pt x="203542" y="778366"/>
                </a:lnTo>
                <a:lnTo>
                  <a:pt x="190956" y="778366"/>
                </a:lnTo>
                <a:lnTo>
                  <a:pt x="172975" y="778366"/>
                </a:lnTo>
                <a:lnTo>
                  <a:pt x="154994" y="778366"/>
                </a:lnTo>
                <a:lnTo>
                  <a:pt x="137373" y="778366"/>
                </a:lnTo>
                <a:lnTo>
                  <a:pt x="119392" y="778366"/>
                </a:lnTo>
                <a:lnTo>
                  <a:pt x="101771" y="778366"/>
                </a:lnTo>
                <a:lnTo>
                  <a:pt x="83790" y="778366"/>
                </a:lnTo>
                <a:lnTo>
                  <a:pt x="66169" y="778366"/>
                </a:lnTo>
                <a:lnTo>
                  <a:pt x="48188" y="778366"/>
                </a:lnTo>
                <a:close/>
                <a:moveTo>
                  <a:pt x="817956" y="739492"/>
                </a:moveTo>
                <a:lnTo>
                  <a:pt x="805369" y="757489"/>
                </a:lnTo>
                <a:lnTo>
                  <a:pt x="803571" y="759649"/>
                </a:lnTo>
                <a:lnTo>
                  <a:pt x="805369" y="759649"/>
                </a:lnTo>
                <a:lnTo>
                  <a:pt x="810763" y="759649"/>
                </a:lnTo>
                <a:lnTo>
                  <a:pt x="810763" y="779446"/>
                </a:lnTo>
                <a:lnTo>
                  <a:pt x="822990" y="779446"/>
                </a:lnTo>
                <a:lnTo>
                  <a:pt x="825148" y="779446"/>
                </a:lnTo>
                <a:lnTo>
                  <a:pt x="825148" y="759649"/>
                </a:lnTo>
                <a:lnTo>
                  <a:pt x="832340" y="759649"/>
                </a:lnTo>
                <a:lnTo>
                  <a:pt x="822990" y="746691"/>
                </a:lnTo>
                <a:close/>
                <a:moveTo>
                  <a:pt x="784152" y="739492"/>
                </a:moveTo>
                <a:lnTo>
                  <a:pt x="769767" y="759649"/>
                </a:lnTo>
                <a:lnTo>
                  <a:pt x="776959" y="759649"/>
                </a:lnTo>
                <a:lnTo>
                  <a:pt x="776959" y="779446"/>
                </a:lnTo>
                <a:lnTo>
                  <a:pt x="787388" y="779446"/>
                </a:lnTo>
                <a:lnTo>
                  <a:pt x="791344" y="779446"/>
                </a:lnTo>
                <a:lnTo>
                  <a:pt x="791344" y="759649"/>
                </a:lnTo>
                <a:lnTo>
                  <a:pt x="798536" y="759649"/>
                </a:lnTo>
                <a:lnTo>
                  <a:pt x="787388" y="744171"/>
                </a:lnTo>
                <a:close/>
                <a:moveTo>
                  <a:pt x="492144" y="739492"/>
                </a:moveTo>
                <a:lnTo>
                  <a:pt x="492144" y="754249"/>
                </a:lnTo>
                <a:lnTo>
                  <a:pt x="502214" y="754249"/>
                </a:lnTo>
                <a:lnTo>
                  <a:pt x="520194" y="754249"/>
                </a:lnTo>
                <a:lnTo>
                  <a:pt x="537815" y="754249"/>
                </a:lnTo>
                <a:lnTo>
                  <a:pt x="555796" y="754249"/>
                </a:lnTo>
                <a:lnTo>
                  <a:pt x="573417" y="754249"/>
                </a:lnTo>
                <a:lnTo>
                  <a:pt x="591398" y="754249"/>
                </a:lnTo>
                <a:lnTo>
                  <a:pt x="609019" y="754249"/>
                </a:lnTo>
                <a:lnTo>
                  <a:pt x="627000" y="754249"/>
                </a:lnTo>
                <a:lnTo>
                  <a:pt x="644981" y="754249"/>
                </a:lnTo>
                <a:lnTo>
                  <a:pt x="657567" y="754249"/>
                </a:lnTo>
                <a:lnTo>
                  <a:pt x="657567" y="739492"/>
                </a:lnTo>
                <a:lnTo>
                  <a:pt x="644981" y="739492"/>
                </a:lnTo>
                <a:lnTo>
                  <a:pt x="627000" y="739492"/>
                </a:lnTo>
                <a:lnTo>
                  <a:pt x="609019" y="739492"/>
                </a:lnTo>
                <a:lnTo>
                  <a:pt x="591398" y="739492"/>
                </a:lnTo>
                <a:lnTo>
                  <a:pt x="573417" y="739492"/>
                </a:lnTo>
                <a:lnTo>
                  <a:pt x="555796" y="739492"/>
                </a:lnTo>
                <a:lnTo>
                  <a:pt x="537815" y="739492"/>
                </a:lnTo>
                <a:lnTo>
                  <a:pt x="520194" y="739492"/>
                </a:lnTo>
                <a:lnTo>
                  <a:pt x="502214" y="739492"/>
                </a:lnTo>
                <a:close/>
                <a:moveTo>
                  <a:pt x="363931" y="739492"/>
                </a:moveTo>
                <a:lnTo>
                  <a:pt x="350984" y="757489"/>
                </a:lnTo>
                <a:lnTo>
                  <a:pt x="349546" y="759649"/>
                </a:lnTo>
                <a:lnTo>
                  <a:pt x="350984" y="759649"/>
                </a:lnTo>
                <a:lnTo>
                  <a:pt x="356738" y="759649"/>
                </a:lnTo>
                <a:lnTo>
                  <a:pt x="356738" y="779446"/>
                </a:lnTo>
                <a:lnTo>
                  <a:pt x="368965" y="779446"/>
                </a:lnTo>
                <a:lnTo>
                  <a:pt x="371123" y="779446"/>
                </a:lnTo>
                <a:lnTo>
                  <a:pt x="371123" y="759649"/>
                </a:lnTo>
                <a:lnTo>
                  <a:pt x="378315" y="759649"/>
                </a:lnTo>
                <a:lnTo>
                  <a:pt x="368965" y="746691"/>
                </a:lnTo>
                <a:close/>
                <a:moveTo>
                  <a:pt x="330127" y="739492"/>
                </a:moveTo>
                <a:lnTo>
                  <a:pt x="315742" y="759649"/>
                </a:lnTo>
                <a:lnTo>
                  <a:pt x="322934" y="759649"/>
                </a:lnTo>
                <a:lnTo>
                  <a:pt x="322934" y="779446"/>
                </a:lnTo>
                <a:lnTo>
                  <a:pt x="333363" y="779446"/>
                </a:lnTo>
                <a:lnTo>
                  <a:pt x="337319" y="779446"/>
                </a:lnTo>
                <a:lnTo>
                  <a:pt x="337319" y="759649"/>
                </a:lnTo>
                <a:lnTo>
                  <a:pt x="344511" y="759649"/>
                </a:lnTo>
                <a:lnTo>
                  <a:pt x="333363" y="744171"/>
                </a:lnTo>
                <a:close/>
                <a:moveTo>
                  <a:pt x="37759" y="739492"/>
                </a:moveTo>
                <a:lnTo>
                  <a:pt x="37759" y="754249"/>
                </a:lnTo>
                <a:lnTo>
                  <a:pt x="48188" y="754249"/>
                </a:lnTo>
                <a:lnTo>
                  <a:pt x="66169" y="754249"/>
                </a:lnTo>
                <a:lnTo>
                  <a:pt x="83790" y="754249"/>
                </a:lnTo>
                <a:lnTo>
                  <a:pt x="101771" y="754249"/>
                </a:lnTo>
                <a:lnTo>
                  <a:pt x="119392" y="754249"/>
                </a:lnTo>
                <a:lnTo>
                  <a:pt x="137373" y="754249"/>
                </a:lnTo>
                <a:lnTo>
                  <a:pt x="154994" y="754249"/>
                </a:lnTo>
                <a:lnTo>
                  <a:pt x="172975" y="754249"/>
                </a:lnTo>
                <a:lnTo>
                  <a:pt x="190956" y="754249"/>
                </a:lnTo>
                <a:lnTo>
                  <a:pt x="203542" y="754249"/>
                </a:lnTo>
                <a:lnTo>
                  <a:pt x="203542" y="739492"/>
                </a:lnTo>
                <a:lnTo>
                  <a:pt x="190956" y="739492"/>
                </a:lnTo>
                <a:lnTo>
                  <a:pt x="172975" y="739492"/>
                </a:lnTo>
                <a:lnTo>
                  <a:pt x="154994" y="739492"/>
                </a:lnTo>
                <a:lnTo>
                  <a:pt x="137373" y="739492"/>
                </a:lnTo>
                <a:lnTo>
                  <a:pt x="119392" y="739492"/>
                </a:lnTo>
                <a:lnTo>
                  <a:pt x="101771" y="739492"/>
                </a:lnTo>
                <a:lnTo>
                  <a:pt x="83790" y="739492"/>
                </a:lnTo>
                <a:lnTo>
                  <a:pt x="66169" y="739492"/>
                </a:lnTo>
                <a:lnTo>
                  <a:pt x="48188" y="739492"/>
                </a:lnTo>
                <a:close/>
                <a:moveTo>
                  <a:pt x="799615" y="643385"/>
                </a:moveTo>
                <a:lnTo>
                  <a:pt x="805369" y="657063"/>
                </a:lnTo>
                <a:lnTo>
                  <a:pt x="821192" y="697018"/>
                </a:lnTo>
                <a:lnTo>
                  <a:pt x="822990" y="697018"/>
                </a:lnTo>
                <a:lnTo>
                  <a:pt x="846365" y="697018"/>
                </a:lnTo>
                <a:lnTo>
                  <a:pt x="824788" y="643385"/>
                </a:lnTo>
                <a:lnTo>
                  <a:pt x="822990" y="643385"/>
                </a:lnTo>
                <a:lnTo>
                  <a:pt x="805369" y="643385"/>
                </a:lnTo>
                <a:close/>
                <a:moveTo>
                  <a:pt x="764013" y="643385"/>
                </a:moveTo>
                <a:lnTo>
                  <a:pt x="769407" y="657063"/>
                </a:lnTo>
                <a:lnTo>
                  <a:pt x="785590" y="697018"/>
                </a:lnTo>
                <a:lnTo>
                  <a:pt x="787388" y="697018"/>
                </a:lnTo>
                <a:lnTo>
                  <a:pt x="805369" y="697018"/>
                </a:lnTo>
                <a:lnTo>
                  <a:pt x="810763" y="697018"/>
                </a:lnTo>
                <a:lnTo>
                  <a:pt x="805369" y="683340"/>
                </a:lnTo>
                <a:lnTo>
                  <a:pt x="789186" y="643385"/>
                </a:lnTo>
                <a:lnTo>
                  <a:pt x="787388" y="643385"/>
                </a:lnTo>
                <a:lnTo>
                  <a:pt x="769407" y="643385"/>
                </a:lnTo>
                <a:close/>
                <a:moveTo>
                  <a:pt x="728411" y="643385"/>
                </a:moveTo>
                <a:lnTo>
                  <a:pt x="733806" y="657063"/>
                </a:lnTo>
                <a:lnTo>
                  <a:pt x="749988" y="697018"/>
                </a:lnTo>
                <a:lnTo>
                  <a:pt x="751786" y="697018"/>
                </a:lnTo>
                <a:lnTo>
                  <a:pt x="769407" y="697018"/>
                </a:lnTo>
                <a:lnTo>
                  <a:pt x="774802" y="697018"/>
                </a:lnTo>
                <a:lnTo>
                  <a:pt x="769407" y="683340"/>
                </a:lnTo>
                <a:lnTo>
                  <a:pt x="753584" y="643385"/>
                </a:lnTo>
                <a:lnTo>
                  <a:pt x="751786" y="643385"/>
                </a:lnTo>
                <a:lnTo>
                  <a:pt x="733806" y="643385"/>
                </a:lnTo>
                <a:close/>
                <a:moveTo>
                  <a:pt x="692809" y="643385"/>
                </a:moveTo>
                <a:lnTo>
                  <a:pt x="698204" y="657063"/>
                </a:lnTo>
                <a:lnTo>
                  <a:pt x="714386" y="697018"/>
                </a:lnTo>
                <a:lnTo>
                  <a:pt x="716184" y="697018"/>
                </a:lnTo>
                <a:lnTo>
                  <a:pt x="733806" y="697018"/>
                </a:lnTo>
                <a:lnTo>
                  <a:pt x="739559" y="697018"/>
                </a:lnTo>
                <a:lnTo>
                  <a:pt x="733806" y="683340"/>
                </a:lnTo>
                <a:lnTo>
                  <a:pt x="717983" y="643385"/>
                </a:lnTo>
                <a:lnTo>
                  <a:pt x="716184" y="643385"/>
                </a:lnTo>
                <a:lnTo>
                  <a:pt x="698204" y="643385"/>
                </a:lnTo>
                <a:close/>
                <a:moveTo>
                  <a:pt x="657208" y="643385"/>
                </a:moveTo>
                <a:lnTo>
                  <a:pt x="662602" y="657063"/>
                </a:lnTo>
                <a:lnTo>
                  <a:pt x="678784" y="697018"/>
                </a:lnTo>
                <a:lnTo>
                  <a:pt x="680583" y="697018"/>
                </a:lnTo>
                <a:lnTo>
                  <a:pt x="698204" y="697018"/>
                </a:lnTo>
                <a:lnTo>
                  <a:pt x="703958" y="697018"/>
                </a:lnTo>
                <a:lnTo>
                  <a:pt x="698204" y="683340"/>
                </a:lnTo>
                <a:lnTo>
                  <a:pt x="682381" y="643385"/>
                </a:lnTo>
                <a:lnTo>
                  <a:pt x="680583" y="643385"/>
                </a:lnTo>
                <a:lnTo>
                  <a:pt x="662602" y="643385"/>
                </a:lnTo>
                <a:close/>
                <a:moveTo>
                  <a:pt x="621246" y="643385"/>
                </a:moveTo>
                <a:lnTo>
                  <a:pt x="627000" y="657063"/>
                </a:lnTo>
                <a:lnTo>
                  <a:pt x="643183" y="697018"/>
                </a:lnTo>
                <a:lnTo>
                  <a:pt x="644981" y="697018"/>
                </a:lnTo>
                <a:lnTo>
                  <a:pt x="662602" y="697018"/>
                </a:lnTo>
                <a:lnTo>
                  <a:pt x="667996" y="697018"/>
                </a:lnTo>
                <a:lnTo>
                  <a:pt x="662602" y="683340"/>
                </a:lnTo>
                <a:lnTo>
                  <a:pt x="646419" y="643385"/>
                </a:lnTo>
                <a:lnTo>
                  <a:pt x="644981" y="643385"/>
                </a:lnTo>
                <a:lnTo>
                  <a:pt x="627000" y="643385"/>
                </a:lnTo>
                <a:close/>
                <a:moveTo>
                  <a:pt x="586004" y="643385"/>
                </a:moveTo>
                <a:lnTo>
                  <a:pt x="591398" y="657063"/>
                </a:lnTo>
                <a:lnTo>
                  <a:pt x="607581" y="697018"/>
                </a:lnTo>
                <a:lnTo>
                  <a:pt x="609019" y="697018"/>
                </a:lnTo>
                <a:lnTo>
                  <a:pt x="627000" y="697018"/>
                </a:lnTo>
                <a:lnTo>
                  <a:pt x="632754" y="697018"/>
                </a:lnTo>
                <a:lnTo>
                  <a:pt x="627000" y="683340"/>
                </a:lnTo>
                <a:lnTo>
                  <a:pt x="610817" y="643385"/>
                </a:lnTo>
                <a:lnTo>
                  <a:pt x="609019" y="643385"/>
                </a:lnTo>
                <a:lnTo>
                  <a:pt x="591398" y="643385"/>
                </a:lnTo>
                <a:close/>
                <a:moveTo>
                  <a:pt x="550402" y="643385"/>
                </a:moveTo>
                <a:lnTo>
                  <a:pt x="555796" y="657063"/>
                </a:lnTo>
                <a:lnTo>
                  <a:pt x="571979" y="697018"/>
                </a:lnTo>
                <a:lnTo>
                  <a:pt x="573417" y="697018"/>
                </a:lnTo>
                <a:lnTo>
                  <a:pt x="591398" y="697018"/>
                </a:lnTo>
                <a:lnTo>
                  <a:pt x="596792" y="697018"/>
                </a:lnTo>
                <a:lnTo>
                  <a:pt x="591398" y="683340"/>
                </a:lnTo>
                <a:lnTo>
                  <a:pt x="575575" y="643385"/>
                </a:lnTo>
                <a:lnTo>
                  <a:pt x="573417" y="643385"/>
                </a:lnTo>
                <a:lnTo>
                  <a:pt x="555796" y="643385"/>
                </a:lnTo>
                <a:close/>
                <a:moveTo>
                  <a:pt x="514440" y="643385"/>
                </a:moveTo>
                <a:lnTo>
                  <a:pt x="520194" y="657063"/>
                </a:lnTo>
                <a:lnTo>
                  <a:pt x="536017" y="697018"/>
                </a:lnTo>
                <a:lnTo>
                  <a:pt x="537815" y="697018"/>
                </a:lnTo>
                <a:lnTo>
                  <a:pt x="555796" y="697018"/>
                </a:lnTo>
                <a:lnTo>
                  <a:pt x="561190" y="697018"/>
                </a:lnTo>
                <a:lnTo>
                  <a:pt x="555796" y="683340"/>
                </a:lnTo>
                <a:lnTo>
                  <a:pt x="539613" y="643385"/>
                </a:lnTo>
                <a:lnTo>
                  <a:pt x="537815" y="643385"/>
                </a:lnTo>
                <a:lnTo>
                  <a:pt x="520194" y="643385"/>
                </a:lnTo>
                <a:close/>
                <a:moveTo>
                  <a:pt x="479198" y="643385"/>
                </a:moveTo>
                <a:lnTo>
                  <a:pt x="500415" y="697018"/>
                </a:lnTo>
                <a:lnTo>
                  <a:pt x="502214" y="697018"/>
                </a:lnTo>
                <a:lnTo>
                  <a:pt x="520194" y="697018"/>
                </a:lnTo>
                <a:lnTo>
                  <a:pt x="525589" y="697018"/>
                </a:lnTo>
                <a:lnTo>
                  <a:pt x="520194" y="683340"/>
                </a:lnTo>
                <a:lnTo>
                  <a:pt x="504012" y="643385"/>
                </a:lnTo>
                <a:lnTo>
                  <a:pt x="502214" y="643385"/>
                </a:lnTo>
                <a:close/>
                <a:moveTo>
                  <a:pt x="345590" y="643385"/>
                </a:moveTo>
                <a:lnTo>
                  <a:pt x="350984" y="657063"/>
                </a:lnTo>
                <a:lnTo>
                  <a:pt x="367167" y="697018"/>
                </a:lnTo>
                <a:lnTo>
                  <a:pt x="368965" y="697018"/>
                </a:lnTo>
                <a:lnTo>
                  <a:pt x="392340" y="697018"/>
                </a:lnTo>
                <a:lnTo>
                  <a:pt x="370763" y="643385"/>
                </a:lnTo>
                <a:lnTo>
                  <a:pt x="368965" y="643385"/>
                </a:lnTo>
                <a:lnTo>
                  <a:pt x="350984" y="643385"/>
                </a:lnTo>
                <a:close/>
                <a:moveTo>
                  <a:pt x="309988" y="643385"/>
                </a:moveTo>
                <a:lnTo>
                  <a:pt x="315382" y="657063"/>
                </a:lnTo>
                <a:lnTo>
                  <a:pt x="331565" y="697018"/>
                </a:lnTo>
                <a:lnTo>
                  <a:pt x="333363" y="697018"/>
                </a:lnTo>
                <a:lnTo>
                  <a:pt x="350984" y="697018"/>
                </a:lnTo>
                <a:lnTo>
                  <a:pt x="356738" y="697018"/>
                </a:lnTo>
                <a:lnTo>
                  <a:pt x="350984" y="683340"/>
                </a:lnTo>
                <a:lnTo>
                  <a:pt x="335161" y="643385"/>
                </a:lnTo>
                <a:lnTo>
                  <a:pt x="333363" y="643385"/>
                </a:lnTo>
                <a:lnTo>
                  <a:pt x="315382" y="643385"/>
                </a:lnTo>
                <a:close/>
                <a:moveTo>
                  <a:pt x="274386" y="643385"/>
                </a:moveTo>
                <a:lnTo>
                  <a:pt x="280140" y="657063"/>
                </a:lnTo>
                <a:lnTo>
                  <a:pt x="295963" y="697018"/>
                </a:lnTo>
                <a:lnTo>
                  <a:pt x="297761" y="697018"/>
                </a:lnTo>
                <a:lnTo>
                  <a:pt x="315382" y="697018"/>
                </a:lnTo>
                <a:lnTo>
                  <a:pt x="321136" y="697018"/>
                </a:lnTo>
                <a:lnTo>
                  <a:pt x="315382" y="683340"/>
                </a:lnTo>
                <a:lnTo>
                  <a:pt x="299559" y="643385"/>
                </a:lnTo>
                <a:lnTo>
                  <a:pt x="297761" y="643385"/>
                </a:lnTo>
                <a:lnTo>
                  <a:pt x="280140" y="643385"/>
                </a:lnTo>
                <a:close/>
                <a:moveTo>
                  <a:pt x="238784" y="643385"/>
                </a:moveTo>
                <a:lnTo>
                  <a:pt x="244179" y="657063"/>
                </a:lnTo>
                <a:lnTo>
                  <a:pt x="260361" y="697018"/>
                </a:lnTo>
                <a:lnTo>
                  <a:pt x="262159" y="697018"/>
                </a:lnTo>
                <a:lnTo>
                  <a:pt x="280140" y="697018"/>
                </a:lnTo>
                <a:lnTo>
                  <a:pt x="285534" y="697018"/>
                </a:lnTo>
                <a:lnTo>
                  <a:pt x="280140" y="683340"/>
                </a:lnTo>
                <a:lnTo>
                  <a:pt x="263598" y="643385"/>
                </a:lnTo>
                <a:lnTo>
                  <a:pt x="262159" y="643385"/>
                </a:lnTo>
                <a:lnTo>
                  <a:pt x="244179" y="643385"/>
                </a:lnTo>
                <a:close/>
                <a:moveTo>
                  <a:pt x="203183" y="643385"/>
                </a:moveTo>
                <a:lnTo>
                  <a:pt x="208577" y="657063"/>
                </a:lnTo>
                <a:lnTo>
                  <a:pt x="224759" y="697018"/>
                </a:lnTo>
                <a:lnTo>
                  <a:pt x="226198" y="697018"/>
                </a:lnTo>
                <a:lnTo>
                  <a:pt x="244179" y="697018"/>
                </a:lnTo>
                <a:lnTo>
                  <a:pt x="249933" y="697018"/>
                </a:lnTo>
                <a:lnTo>
                  <a:pt x="244179" y="683340"/>
                </a:lnTo>
                <a:lnTo>
                  <a:pt x="228356" y="643385"/>
                </a:lnTo>
                <a:lnTo>
                  <a:pt x="226198" y="643385"/>
                </a:lnTo>
                <a:lnTo>
                  <a:pt x="208577" y="643385"/>
                </a:lnTo>
                <a:close/>
                <a:moveTo>
                  <a:pt x="167581" y="643385"/>
                </a:moveTo>
                <a:lnTo>
                  <a:pt x="172975" y="657063"/>
                </a:lnTo>
                <a:lnTo>
                  <a:pt x="189158" y="697018"/>
                </a:lnTo>
                <a:lnTo>
                  <a:pt x="190956" y="697018"/>
                </a:lnTo>
                <a:lnTo>
                  <a:pt x="208577" y="697018"/>
                </a:lnTo>
                <a:lnTo>
                  <a:pt x="213971" y="697018"/>
                </a:lnTo>
                <a:lnTo>
                  <a:pt x="208577" y="683340"/>
                </a:lnTo>
                <a:lnTo>
                  <a:pt x="192754" y="643385"/>
                </a:lnTo>
                <a:lnTo>
                  <a:pt x="190956" y="643385"/>
                </a:lnTo>
                <a:lnTo>
                  <a:pt x="172975" y="643385"/>
                </a:lnTo>
                <a:close/>
                <a:moveTo>
                  <a:pt x="131979" y="643385"/>
                </a:moveTo>
                <a:lnTo>
                  <a:pt x="137373" y="657063"/>
                </a:lnTo>
                <a:lnTo>
                  <a:pt x="153556" y="697018"/>
                </a:lnTo>
                <a:lnTo>
                  <a:pt x="154994" y="697018"/>
                </a:lnTo>
                <a:lnTo>
                  <a:pt x="172975" y="697018"/>
                </a:lnTo>
                <a:lnTo>
                  <a:pt x="178369" y="697018"/>
                </a:lnTo>
                <a:lnTo>
                  <a:pt x="172975" y="683340"/>
                </a:lnTo>
                <a:lnTo>
                  <a:pt x="156792" y="643385"/>
                </a:lnTo>
                <a:lnTo>
                  <a:pt x="154994" y="643385"/>
                </a:lnTo>
                <a:lnTo>
                  <a:pt x="137373" y="643385"/>
                </a:lnTo>
                <a:close/>
                <a:moveTo>
                  <a:pt x="96017" y="643385"/>
                </a:moveTo>
                <a:lnTo>
                  <a:pt x="101771" y="657063"/>
                </a:lnTo>
                <a:lnTo>
                  <a:pt x="117594" y="697018"/>
                </a:lnTo>
                <a:lnTo>
                  <a:pt x="119392" y="697018"/>
                </a:lnTo>
                <a:lnTo>
                  <a:pt x="137373" y="697018"/>
                </a:lnTo>
                <a:lnTo>
                  <a:pt x="142767" y="697018"/>
                </a:lnTo>
                <a:lnTo>
                  <a:pt x="137373" y="683340"/>
                </a:lnTo>
                <a:lnTo>
                  <a:pt x="121190" y="643385"/>
                </a:lnTo>
                <a:lnTo>
                  <a:pt x="119392" y="643385"/>
                </a:lnTo>
                <a:lnTo>
                  <a:pt x="101771" y="643385"/>
                </a:lnTo>
                <a:close/>
                <a:moveTo>
                  <a:pt x="60415" y="643385"/>
                </a:moveTo>
                <a:lnTo>
                  <a:pt x="66169" y="657063"/>
                </a:lnTo>
                <a:lnTo>
                  <a:pt x="81992" y="697018"/>
                </a:lnTo>
                <a:lnTo>
                  <a:pt x="83790" y="697018"/>
                </a:lnTo>
                <a:lnTo>
                  <a:pt x="101771" y="697018"/>
                </a:lnTo>
                <a:lnTo>
                  <a:pt x="107165" y="697018"/>
                </a:lnTo>
                <a:lnTo>
                  <a:pt x="101771" y="683340"/>
                </a:lnTo>
                <a:lnTo>
                  <a:pt x="85588" y="643385"/>
                </a:lnTo>
                <a:lnTo>
                  <a:pt x="83790" y="643385"/>
                </a:lnTo>
                <a:lnTo>
                  <a:pt x="66169" y="643385"/>
                </a:lnTo>
                <a:close/>
                <a:moveTo>
                  <a:pt x="24813" y="643385"/>
                </a:moveTo>
                <a:lnTo>
                  <a:pt x="46390" y="697018"/>
                </a:lnTo>
                <a:lnTo>
                  <a:pt x="48188" y="697018"/>
                </a:lnTo>
                <a:lnTo>
                  <a:pt x="66169" y="697018"/>
                </a:lnTo>
                <a:lnTo>
                  <a:pt x="71563" y="697018"/>
                </a:lnTo>
                <a:lnTo>
                  <a:pt x="66169" y="683340"/>
                </a:lnTo>
                <a:lnTo>
                  <a:pt x="49986" y="643385"/>
                </a:lnTo>
                <a:lnTo>
                  <a:pt x="48188" y="643385"/>
                </a:lnTo>
                <a:close/>
                <a:moveTo>
                  <a:pt x="612256" y="453679"/>
                </a:moveTo>
                <a:lnTo>
                  <a:pt x="612256" y="546559"/>
                </a:lnTo>
                <a:lnTo>
                  <a:pt x="612256" y="547279"/>
                </a:lnTo>
                <a:lnTo>
                  <a:pt x="620886" y="560237"/>
                </a:lnTo>
                <a:lnTo>
                  <a:pt x="627000" y="550519"/>
                </a:lnTo>
                <a:lnTo>
                  <a:pt x="629158" y="547279"/>
                </a:lnTo>
                <a:lnTo>
                  <a:pt x="637788" y="560237"/>
                </a:lnTo>
                <a:lnTo>
                  <a:pt x="644981" y="549439"/>
                </a:lnTo>
                <a:lnTo>
                  <a:pt x="646060" y="547279"/>
                </a:lnTo>
                <a:lnTo>
                  <a:pt x="654690" y="560237"/>
                </a:lnTo>
                <a:lnTo>
                  <a:pt x="662602" y="547999"/>
                </a:lnTo>
                <a:lnTo>
                  <a:pt x="663321" y="547279"/>
                </a:lnTo>
                <a:lnTo>
                  <a:pt x="671592" y="560237"/>
                </a:lnTo>
                <a:lnTo>
                  <a:pt x="680223" y="547279"/>
                </a:lnTo>
                <a:lnTo>
                  <a:pt x="680583" y="547999"/>
                </a:lnTo>
                <a:lnTo>
                  <a:pt x="688494" y="560237"/>
                </a:lnTo>
                <a:lnTo>
                  <a:pt x="697125" y="547279"/>
                </a:lnTo>
                <a:lnTo>
                  <a:pt x="698204" y="549079"/>
                </a:lnTo>
                <a:lnTo>
                  <a:pt x="705396" y="560237"/>
                </a:lnTo>
                <a:lnTo>
                  <a:pt x="714027" y="547279"/>
                </a:lnTo>
                <a:lnTo>
                  <a:pt x="714027" y="453679"/>
                </a:lnTo>
                <a:close/>
                <a:moveTo>
                  <a:pt x="158231" y="453679"/>
                </a:moveTo>
                <a:lnTo>
                  <a:pt x="158231" y="546559"/>
                </a:lnTo>
                <a:lnTo>
                  <a:pt x="158231" y="547279"/>
                </a:lnTo>
                <a:lnTo>
                  <a:pt x="166861" y="560237"/>
                </a:lnTo>
                <a:lnTo>
                  <a:pt x="172975" y="550519"/>
                </a:lnTo>
                <a:lnTo>
                  <a:pt x="175133" y="547279"/>
                </a:lnTo>
                <a:lnTo>
                  <a:pt x="183763" y="560237"/>
                </a:lnTo>
                <a:lnTo>
                  <a:pt x="190956" y="549439"/>
                </a:lnTo>
                <a:lnTo>
                  <a:pt x="192035" y="547279"/>
                </a:lnTo>
                <a:lnTo>
                  <a:pt x="200665" y="560237"/>
                </a:lnTo>
                <a:lnTo>
                  <a:pt x="208577" y="547999"/>
                </a:lnTo>
                <a:lnTo>
                  <a:pt x="208936" y="547279"/>
                </a:lnTo>
                <a:lnTo>
                  <a:pt x="217567" y="560237"/>
                </a:lnTo>
                <a:lnTo>
                  <a:pt x="225838" y="547279"/>
                </a:lnTo>
                <a:lnTo>
                  <a:pt x="226198" y="547999"/>
                </a:lnTo>
                <a:lnTo>
                  <a:pt x="234469" y="560237"/>
                </a:lnTo>
                <a:lnTo>
                  <a:pt x="243100" y="547279"/>
                </a:lnTo>
                <a:lnTo>
                  <a:pt x="244179" y="549079"/>
                </a:lnTo>
                <a:lnTo>
                  <a:pt x="251371" y="560237"/>
                </a:lnTo>
                <a:lnTo>
                  <a:pt x="260002" y="547279"/>
                </a:lnTo>
                <a:lnTo>
                  <a:pt x="260002" y="453679"/>
                </a:lnTo>
                <a:close/>
                <a:moveTo>
                  <a:pt x="474523" y="434975"/>
                </a:moveTo>
                <a:lnTo>
                  <a:pt x="502214" y="434975"/>
                </a:lnTo>
                <a:lnTo>
                  <a:pt x="520194" y="434975"/>
                </a:lnTo>
                <a:lnTo>
                  <a:pt x="537815" y="434975"/>
                </a:lnTo>
                <a:lnTo>
                  <a:pt x="555796" y="434975"/>
                </a:lnTo>
                <a:lnTo>
                  <a:pt x="560557" y="434975"/>
                </a:lnTo>
                <a:lnTo>
                  <a:pt x="573417" y="434975"/>
                </a:lnTo>
                <a:lnTo>
                  <a:pt x="591398" y="434975"/>
                </a:lnTo>
                <a:lnTo>
                  <a:pt x="609019" y="434975"/>
                </a:lnTo>
                <a:lnTo>
                  <a:pt x="612256" y="434975"/>
                </a:lnTo>
                <a:lnTo>
                  <a:pt x="714027" y="434975"/>
                </a:lnTo>
                <a:lnTo>
                  <a:pt x="716184" y="434975"/>
                </a:lnTo>
                <a:lnTo>
                  <a:pt x="733806" y="434975"/>
                </a:lnTo>
                <a:lnTo>
                  <a:pt x="751786" y="434975"/>
                </a:lnTo>
                <a:lnTo>
                  <a:pt x="763419" y="434975"/>
                </a:lnTo>
                <a:lnTo>
                  <a:pt x="769407" y="434975"/>
                </a:lnTo>
                <a:lnTo>
                  <a:pt x="787388" y="434975"/>
                </a:lnTo>
                <a:lnTo>
                  <a:pt x="805369" y="434975"/>
                </a:lnTo>
                <a:lnTo>
                  <a:pt x="822990" y="434975"/>
                </a:lnTo>
                <a:lnTo>
                  <a:pt x="851759" y="434975"/>
                </a:lnTo>
                <a:cubicBezTo>
                  <a:pt x="862548" y="434975"/>
                  <a:pt x="871179" y="443614"/>
                  <a:pt x="871179" y="454412"/>
                </a:cubicBezTo>
                <a:lnTo>
                  <a:pt x="870459" y="668582"/>
                </a:lnTo>
                <a:lnTo>
                  <a:pt x="860390" y="643385"/>
                </a:lnTo>
                <a:lnTo>
                  <a:pt x="835217" y="643385"/>
                </a:lnTo>
                <a:lnTo>
                  <a:pt x="856794" y="697018"/>
                </a:lnTo>
                <a:lnTo>
                  <a:pt x="870459" y="697018"/>
                </a:lnTo>
                <a:lnTo>
                  <a:pt x="870100" y="814001"/>
                </a:lnTo>
                <a:cubicBezTo>
                  <a:pt x="870100" y="824439"/>
                  <a:pt x="861469" y="833078"/>
                  <a:pt x="850680" y="833078"/>
                </a:cubicBezTo>
                <a:lnTo>
                  <a:pt x="822990" y="833078"/>
                </a:lnTo>
                <a:lnTo>
                  <a:pt x="805369" y="833078"/>
                </a:lnTo>
                <a:lnTo>
                  <a:pt x="787388" y="833078"/>
                </a:lnTo>
                <a:lnTo>
                  <a:pt x="769407" y="833078"/>
                </a:lnTo>
                <a:lnTo>
                  <a:pt x="751786" y="833078"/>
                </a:lnTo>
                <a:lnTo>
                  <a:pt x="733806" y="833078"/>
                </a:lnTo>
                <a:lnTo>
                  <a:pt x="716184" y="833078"/>
                </a:lnTo>
                <a:lnTo>
                  <a:pt x="698204" y="833078"/>
                </a:lnTo>
                <a:lnTo>
                  <a:pt x="680583" y="833078"/>
                </a:lnTo>
                <a:lnTo>
                  <a:pt x="662602" y="833078"/>
                </a:lnTo>
                <a:lnTo>
                  <a:pt x="644981" y="833078"/>
                </a:lnTo>
                <a:lnTo>
                  <a:pt x="627000" y="833078"/>
                </a:lnTo>
                <a:lnTo>
                  <a:pt x="609019" y="833078"/>
                </a:lnTo>
                <a:lnTo>
                  <a:pt x="591398" y="833078"/>
                </a:lnTo>
                <a:lnTo>
                  <a:pt x="573417" y="833078"/>
                </a:lnTo>
                <a:lnTo>
                  <a:pt x="555796" y="833078"/>
                </a:lnTo>
                <a:lnTo>
                  <a:pt x="537815" y="833078"/>
                </a:lnTo>
                <a:lnTo>
                  <a:pt x="520194" y="833078"/>
                </a:lnTo>
                <a:lnTo>
                  <a:pt x="502214" y="833078"/>
                </a:lnTo>
                <a:lnTo>
                  <a:pt x="473444" y="833078"/>
                </a:lnTo>
                <a:cubicBezTo>
                  <a:pt x="463016" y="833078"/>
                  <a:pt x="454025" y="824439"/>
                  <a:pt x="454025" y="814001"/>
                </a:cubicBezTo>
                <a:lnTo>
                  <a:pt x="454744" y="671461"/>
                </a:lnTo>
                <a:lnTo>
                  <a:pt x="464814" y="697018"/>
                </a:lnTo>
                <a:lnTo>
                  <a:pt x="489987" y="697018"/>
                </a:lnTo>
                <a:lnTo>
                  <a:pt x="468410" y="643385"/>
                </a:lnTo>
                <a:lnTo>
                  <a:pt x="454744" y="643385"/>
                </a:lnTo>
                <a:lnTo>
                  <a:pt x="455104" y="454412"/>
                </a:lnTo>
                <a:cubicBezTo>
                  <a:pt x="455104" y="443614"/>
                  <a:pt x="463735" y="434975"/>
                  <a:pt x="474523" y="434975"/>
                </a:cubicBezTo>
                <a:close/>
                <a:moveTo>
                  <a:pt x="20498" y="434975"/>
                </a:moveTo>
                <a:lnTo>
                  <a:pt x="48188" y="434975"/>
                </a:lnTo>
                <a:lnTo>
                  <a:pt x="66169" y="434975"/>
                </a:lnTo>
                <a:lnTo>
                  <a:pt x="83790" y="434975"/>
                </a:lnTo>
                <a:lnTo>
                  <a:pt x="101771" y="434975"/>
                </a:lnTo>
                <a:lnTo>
                  <a:pt x="106225" y="434975"/>
                </a:lnTo>
                <a:lnTo>
                  <a:pt x="119392" y="434975"/>
                </a:lnTo>
                <a:lnTo>
                  <a:pt x="137373" y="434975"/>
                </a:lnTo>
                <a:lnTo>
                  <a:pt x="154994" y="434975"/>
                </a:lnTo>
                <a:lnTo>
                  <a:pt x="158231" y="434975"/>
                </a:lnTo>
                <a:lnTo>
                  <a:pt x="260002" y="434975"/>
                </a:lnTo>
                <a:lnTo>
                  <a:pt x="262159" y="434975"/>
                </a:lnTo>
                <a:lnTo>
                  <a:pt x="280140" y="434975"/>
                </a:lnTo>
                <a:lnTo>
                  <a:pt x="297761" y="434975"/>
                </a:lnTo>
                <a:lnTo>
                  <a:pt x="310566" y="434975"/>
                </a:lnTo>
                <a:lnTo>
                  <a:pt x="315382" y="434975"/>
                </a:lnTo>
                <a:lnTo>
                  <a:pt x="333363" y="434975"/>
                </a:lnTo>
                <a:lnTo>
                  <a:pt x="350984" y="434975"/>
                </a:lnTo>
                <a:lnTo>
                  <a:pt x="368965" y="434975"/>
                </a:lnTo>
                <a:lnTo>
                  <a:pt x="397734" y="434975"/>
                </a:lnTo>
                <a:cubicBezTo>
                  <a:pt x="408523" y="434975"/>
                  <a:pt x="417154" y="443614"/>
                  <a:pt x="417154" y="454412"/>
                </a:cubicBezTo>
                <a:lnTo>
                  <a:pt x="416434" y="668582"/>
                </a:lnTo>
                <a:lnTo>
                  <a:pt x="406365" y="643385"/>
                </a:lnTo>
                <a:lnTo>
                  <a:pt x="381552" y="643385"/>
                </a:lnTo>
                <a:lnTo>
                  <a:pt x="402769" y="697018"/>
                </a:lnTo>
                <a:lnTo>
                  <a:pt x="416434" y="697018"/>
                </a:lnTo>
                <a:lnTo>
                  <a:pt x="416075" y="814001"/>
                </a:lnTo>
                <a:cubicBezTo>
                  <a:pt x="416075" y="824439"/>
                  <a:pt x="407444" y="833078"/>
                  <a:pt x="396655" y="833078"/>
                </a:cubicBezTo>
                <a:lnTo>
                  <a:pt x="368965" y="833078"/>
                </a:lnTo>
                <a:lnTo>
                  <a:pt x="350984" y="833078"/>
                </a:lnTo>
                <a:lnTo>
                  <a:pt x="333363" y="833078"/>
                </a:lnTo>
                <a:lnTo>
                  <a:pt x="315382" y="833078"/>
                </a:lnTo>
                <a:lnTo>
                  <a:pt x="297761" y="833078"/>
                </a:lnTo>
                <a:lnTo>
                  <a:pt x="280140" y="833078"/>
                </a:lnTo>
                <a:lnTo>
                  <a:pt x="262159" y="833078"/>
                </a:lnTo>
                <a:lnTo>
                  <a:pt x="244179" y="833078"/>
                </a:lnTo>
                <a:lnTo>
                  <a:pt x="226198" y="833078"/>
                </a:lnTo>
                <a:lnTo>
                  <a:pt x="208577" y="833078"/>
                </a:lnTo>
                <a:lnTo>
                  <a:pt x="190956" y="833078"/>
                </a:lnTo>
                <a:lnTo>
                  <a:pt x="172975" y="833078"/>
                </a:lnTo>
                <a:lnTo>
                  <a:pt x="154994" y="833078"/>
                </a:lnTo>
                <a:lnTo>
                  <a:pt x="137373" y="833078"/>
                </a:lnTo>
                <a:lnTo>
                  <a:pt x="119392" y="833078"/>
                </a:lnTo>
                <a:lnTo>
                  <a:pt x="101771" y="833078"/>
                </a:lnTo>
                <a:lnTo>
                  <a:pt x="83790" y="833078"/>
                </a:lnTo>
                <a:lnTo>
                  <a:pt x="66169" y="833078"/>
                </a:lnTo>
                <a:lnTo>
                  <a:pt x="48188" y="833078"/>
                </a:lnTo>
                <a:lnTo>
                  <a:pt x="19419" y="833078"/>
                </a:lnTo>
                <a:cubicBezTo>
                  <a:pt x="8631" y="833078"/>
                  <a:pt x="0" y="824439"/>
                  <a:pt x="0" y="814001"/>
                </a:cubicBezTo>
                <a:lnTo>
                  <a:pt x="719" y="671461"/>
                </a:lnTo>
                <a:lnTo>
                  <a:pt x="10788" y="697018"/>
                </a:lnTo>
                <a:lnTo>
                  <a:pt x="35961" y="697018"/>
                </a:lnTo>
                <a:lnTo>
                  <a:pt x="14384" y="643385"/>
                </a:lnTo>
                <a:lnTo>
                  <a:pt x="719" y="643385"/>
                </a:lnTo>
                <a:lnTo>
                  <a:pt x="1079" y="454412"/>
                </a:lnTo>
                <a:cubicBezTo>
                  <a:pt x="1079" y="443614"/>
                  <a:pt x="9709" y="434975"/>
                  <a:pt x="20498" y="434975"/>
                </a:cubicBezTo>
                <a:close/>
                <a:moveTo>
                  <a:pt x="769767" y="351670"/>
                </a:moveTo>
                <a:lnTo>
                  <a:pt x="769767" y="357789"/>
                </a:lnTo>
                <a:lnTo>
                  <a:pt x="787388" y="357789"/>
                </a:lnTo>
                <a:lnTo>
                  <a:pt x="805369" y="357789"/>
                </a:lnTo>
                <a:lnTo>
                  <a:pt x="822990" y="357789"/>
                </a:lnTo>
                <a:lnTo>
                  <a:pt x="832340" y="357789"/>
                </a:lnTo>
                <a:lnTo>
                  <a:pt x="832340" y="351670"/>
                </a:lnTo>
                <a:lnTo>
                  <a:pt x="822990" y="351670"/>
                </a:lnTo>
                <a:lnTo>
                  <a:pt x="805369" y="351670"/>
                </a:lnTo>
                <a:lnTo>
                  <a:pt x="787388" y="351670"/>
                </a:lnTo>
                <a:close/>
                <a:moveTo>
                  <a:pt x="315742" y="351670"/>
                </a:moveTo>
                <a:lnTo>
                  <a:pt x="315742" y="357789"/>
                </a:lnTo>
                <a:lnTo>
                  <a:pt x="333363" y="357789"/>
                </a:lnTo>
                <a:lnTo>
                  <a:pt x="350984" y="357789"/>
                </a:lnTo>
                <a:lnTo>
                  <a:pt x="368965" y="357789"/>
                </a:lnTo>
                <a:lnTo>
                  <a:pt x="378315" y="357789"/>
                </a:lnTo>
                <a:lnTo>
                  <a:pt x="378315" y="351670"/>
                </a:lnTo>
                <a:lnTo>
                  <a:pt x="368965" y="351670"/>
                </a:lnTo>
                <a:lnTo>
                  <a:pt x="350984" y="351670"/>
                </a:lnTo>
                <a:lnTo>
                  <a:pt x="333363" y="351670"/>
                </a:lnTo>
                <a:close/>
                <a:moveTo>
                  <a:pt x="492144" y="343391"/>
                </a:moveTo>
                <a:lnTo>
                  <a:pt x="492144" y="357789"/>
                </a:lnTo>
                <a:lnTo>
                  <a:pt x="502214" y="357789"/>
                </a:lnTo>
                <a:lnTo>
                  <a:pt x="520194" y="357789"/>
                </a:lnTo>
                <a:lnTo>
                  <a:pt x="537815" y="357789"/>
                </a:lnTo>
                <a:lnTo>
                  <a:pt x="555796" y="357789"/>
                </a:lnTo>
                <a:lnTo>
                  <a:pt x="573417" y="357789"/>
                </a:lnTo>
                <a:lnTo>
                  <a:pt x="591398" y="357789"/>
                </a:lnTo>
                <a:lnTo>
                  <a:pt x="609019" y="357789"/>
                </a:lnTo>
                <a:lnTo>
                  <a:pt x="627000" y="357789"/>
                </a:lnTo>
                <a:lnTo>
                  <a:pt x="644981" y="357789"/>
                </a:lnTo>
                <a:lnTo>
                  <a:pt x="657567" y="357789"/>
                </a:lnTo>
                <a:lnTo>
                  <a:pt x="657567" y="343391"/>
                </a:lnTo>
                <a:lnTo>
                  <a:pt x="644981" y="343391"/>
                </a:lnTo>
                <a:lnTo>
                  <a:pt x="627000" y="343391"/>
                </a:lnTo>
                <a:lnTo>
                  <a:pt x="609019" y="343391"/>
                </a:lnTo>
                <a:lnTo>
                  <a:pt x="591398" y="343391"/>
                </a:lnTo>
                <a:lnTo>
                  <a:pt x="573417" y="343391"/>
                </a:lnTo>
                <a:lnTo>
                  <a:pt x="555796" y="343391"/>
                </a:lnTo>
                <a:lnTo>
                  <a:pt x="537815" y="343391"/>
                </a:lnTo>
                <a:lnTo>
                  <a:pt x="520194" y="343391"/>
                </a:lnTo>
                <a:lnTo>
                  <a:pt x="502214" y="343391"/>
                </a:lnTo>
                <a:close/>
                <a:moveTo>
                  <a:pt x="37759" y="343391"/>
                </a:moveTo>
                <a:lnTo>
                  <a:pt x="37759" y="357789"/>
                </a:lnTo>
                <a:lnTo>
                  <a:pt x="48188" y="357789"/>
                </a:lnTo>
                <a:lnTo>
                  <a:pt x="66169" y="357789"/>
                </a:lnTo>
                <a:lnTo>
                  <a:pt x="83790" y="357789"/>
                </a:lnTo>
                <a:lnTo>
                  <a:pt x="101771" y="357789"/>
                </a:lnTo>
                <a:lnTo>
                  <a:pt x="119392" y="357789"/>
                </a:lnTo>
                <a:lnTo>
                  <a:pt x="137373" y="357789"/>
                </a:lnTo>
                <a:lnTo>
                  <a:pt x="154994" y="357789"/>
                </a:lnTo>
                <a:lnTo>
                  <a:pt x="172975" y="357789"/>
                </a:lnTo>
                <a:lnTo>
                  <a:pt x="190956" y="357789"/>
                </a:lnTo>
                <a:lnTo>
                  <a:pt x="203542" y="357789"/>
                </a:lnTo>
                <a:lnTo>
                  <a:pt x="203542" y="343391"/>
                </a:lnTo>
                <a:lnTo>
                  <a:pt x="190956" y="343391"/>
                </a:lnTo>
                <a:lnTo>
                  <a:pt x="172975" y="343391"/>
                </a:lnTo>
                <a:lnTo>
                  <a:pt x="154994" y="343391"/>
                </a:lnTo>
                <a:lnTo>
                  <a:pt x="137373" y="343391"/>
                </a:lnTo>
                <a:lnTo>
                  <a:pt x="119392" y="343391"/>
                </a:lnTo>
                <a:lnTo>
                  <a:pt x="101771" y="343391"/>
                </a:lnTo>
                <a:lnTo>
                  <a:pt x="83790" y="343391"/>
                </a:lnTo>
                <a:lnTo>
                  <a:pt x="66169" y="343391"/>
                </a:lnTo>
                <a:lnTo>
                  <a:pt x="48188" y="343391"/>
                </a:lnTo>
                <a:close/>
                <a:moveTo>
                  <a:pt x="817956" y="304516"/>
                </a:moveTo>
                <a:lnTo>
                  <a:pt x="805369" y="322514"/>
                </a:lnTo>
                <a:lnTo>
                  <a:pt x="803571" y="324673"/>
                </a:lnTo>
                <a:lnTo>
                  <a:pt x="805369" y="324673"/>
                </a:lnTo>
                <a:lnTo>
                  <a:pt x="810763" y="324673"/>
                </a:lnTo>
                <a:lnTo>
                  <a:pt x="810763" y="344471"/>
                </a:lnTo>
                <a:lnTo>
                  <a:pt x="822990" y="344471"/>
                </a:lnTo>
                <a:lnTo>
                  <a:pt x="825148" y="344471"/>
                </a:lnTo>
                <a:lnTo>
                  <a:pt x="825148" y="324673"/>
                </a:lnTo>
                <a:lnTo>
                  <a:pt x="832340" y="324673"/>
                </a:lnTo>
                <a:lnTo>
                  <a:pt x="822990" y="311715"/>
                </a:lnTo>
                <a:close/>
                <a:moveTo>
                  <a:pt x="784152" y="304516"/>
                </a:moveTo>
                <a:lnTo>
                  <a:pt x="769767" y="324673"/>
                </a:lnTo>
                <a:lnTo>
                  <a:pt x="776959" y="324673"/>
                </a:lnTo>
                <a:lnTo>
                  <a:pt x="776959" y="344471"/>
                </a:lnTo>
                <a:lnTo>
                  <a:pt x="787388" y="344471"/>
                </a:lnTo>
                <a:lnTo>
                  <a:pt x="791344" y="344471"/>
                </a:lnTo>
                <a:lnTo>
                  <a:pt x="791344" y="324673"/>
                </a:lnTo>
                <a:lnTo>
                  <a:pt x="798536" y="324673"/>
                </a:lnTo>
                <a:lnTo>
                  <a:pt x="787388" y="309196"/>
                </a:lnTo>
                <a:close/>
                <a:moveTo>
                  <a:pt x="492144" y="304516"/>
                </a:moveTo>
                <a:lnTo>
                  <a:pt x="492144" y="319274"/>
                </a:lnTo>
                <a:lnTo>
                  <a:pt x="502214" y="319274"/>
                </a:lnTo>
                <a:lnTo>
                  <a:pt x="520194" y="319274"/>
                </a:lnTo>
                <a:lnTo>
                  <a:pt x="537815" y="319274"/>
                </a:lnTo>
                <a:lnTo>
                  <a:pt x="555796" y="319274"/>
                </a:lnTo>
                <a:lnTo>
                  <a:pt x="573417" y="319274"/>
                </a:lnTo>
                <a:lnTo>
                  <a:pt x="591398" y="319274"/>
                </a:lnTo>
                <a:lnTo>
                  <a:pt x="609019" y="319274"/>
                </a:lnTo>
                <a:lnTo>
                  <a:pt x="627000" y="319274"/>
                </a:lnTo>
                <a:lnTo>
                  <a:pt x="644981" y="319274"/>
                </a:lnTo>
                <a:lnTo>
                  <a:pt x="657567" y="319274"/>
                </a:lnTo>
                <a:lnTo>
                  <a:pt x="657567" y="304516"/>
                </a:lnTo>
                <a:lnTo>
                  <a:pt x="644981" y="304516"/>
                </a:lnTo>
                <a:lnTo>
                  <a:pt x="627000" y="304516"/>
                </a:lnTo>
                <a:lnTo>
                  <a:pt x="609019" y="304516"/>
                </a:lnTo>
                <a:lnTo>
                  <a:pt x="591398" y="304516"/>
                </a:lnTo>
                <a:lnTo>
                  <a:pt x="573417" y="304516"/>
                </a:lnTo>
                <a:lnTo>
                  <a:pt x="555796" y="304516"/>
                </a:lnTo>
                <a:lnTo>
                  <a:pt x="537815" y="304516"/>
                </a:lnTo>
                <a:lnTo>
                  <a:pt x="520194" y="304516"/>
                </a:lnTo>
                <a:lnTo>
                  <a:pt x="502214" y="304516"/>
                </a:lnTo>
                <a:close/>
                <a:moveTo>
                  <a:pt x="363931" y="304516"/>
                </a:moveTo>
                <a:lnTo>
                  <a:pt x="350984" y="322514"/>
                </a:lnTo>
                <a:lnTo>
                  <a:pt x="349546" y="324673"/>
                </a:lnTo>
                <a:lnTo>
                  <a:pt x="350984" y="324673"/>
                </a:lnTo>
                <a:lnTo>
                  <a:pt x="356738" y="324673"/>
                </a:lnTo>
                <a:lnTo>
                  <a:pt x="356738" y="344471"/>
                </a:lnTo>
                <a:lnTo>
                  <a:pt x="368965" y="344471"/>
                </a:lnTo>
                <a:lnTo>
                  <a:pt x="371123" y="344471"/>
                </a:lnTo>
                <a:lnTo>
                  <a:pt x="371123" y="324673"/>
                </a:lnTo>
                <a:lnTo>
                  <a:pt x="378315" y="324673"/>
                </a:lnTo>
                <a:lnTo>
                  <a:pt x="368965" y="311715"/>
                </a:lnTo>
                <a:close/>
                <a:moveTo>
                  <a:pt x="330127" y="304516"/>
                </a:moveTo>
                <a:lnTo>
                  <a:pt x="315742" y="324673"/>
                </a:lnTo>
                <a:lnTo>
                  <a:pt x="322934" y="324673"/>
                </a:lnTo>
                <a:lnTo>
                  <a:pt x="322934" y="344471"/>
                </a:lnTo>
                <a:lnTo>
                  <a:pt x="333363" y="344471"/>
                </a:lnTo>
                <a:lnTo>
                  <a:pt x="337319" y="344471"/>
                </a:lnTo>
                <a:lnTo>
                  <a:pt x="337319" y="324673"/>
                </a:lnTo>
                <a:lnTo>
                  <a:pt x="344511" y="324673"/>
                </a:lnTo>
                <a:lnTo>
                  <a:pt x="333363" y="309196"/>
                </a:lnTo>
                <a:close/>
                <a:moveTo>
                  <a:pt x="37759" y="304516"/>
                </a:moveTo>
                <a:lnTo>
                  <a:pt x="37759" y="319274"/>
                </a:lnTo>
                <a:lnTo>
                  <a:pt x="48188" y="319274"/>
                </a:lnTo>
                <a:lnTo>
                  <a:pt x="66169" y="319274"/>
                </a:lnTo>
                <a:lnTo>
                  <a:pt x="83790" y="319274"/>
                </a:lnTo>
                <a:lnTo>
                  <a:pt x="101771" y="319274"/>
                </a:lnTo>
                <a:lnTo>
                  <a:pt x="119392" y="319274"/>
                </a:lnTo>
                <a:lnTo>
                  <a:pt x="137373" y="319274"/>
                </a:lnTo>
                <a:lnTo>
                  <a:pt x="154994" y="319274"/>
                </a:lnTo>
                <a:lnTo>
                  <a:pt x="172975" y="319274"/>
                </a:lnTo>
                <a:lnTo>
                  <a:pt x="190956" y="319274"/>
                </a:lnTo>
                <a:lnTo>
                  <a:pt x="203542" y="319274"/>
                </a:lnTo>
                <a:lnTo>
                  <a:pt x="203542" y="304516"/>
                </a:lnTo>
                <a:lnTo>
                  <a:pt x="190956" y="304516"/>
                </a:lnTo>
                <a:lnTo>
                  <a:pt x="172975" y="304516"/>
                </a:lnTo>
                <a:lnTo>
                  <a:pt x="154994" y="304516"/>
                </a:lnTo>
                <a:lnTo>
                  <a:pt x="137373" y="304516"/>
                </a:lnTo>
                <a:lnTo>
                  <a:pt x="119392" y="304516"/>
                </a:lnTo>
                <a:lnTo>
                  <a:pt x="101771" y="304516"/>
                </a:lnTo>
                <a:lnTo>
                  <a:pt x="83790" y="304516"/>
                </a:lnTo>
                <a:lnTo>
                  <a:pt x="66169" y="304516"/>
                </a:lnTo>
                <a:lnTo>
                  <a:pt x="48188" y="304516"/>
                </a:lnTo>
                <a:close/>
                <a:moveTo>
                  <a:pt x="799615" y="208410"/>
                </a:moveTo>
                <a:lnTo>
                  <a:pt x="805369" y="222088"/>
                </a:lnTo>
                <a:lnTo>
                  <a:pt x="821192" y="262042"/>
                </a:lnTo>
                <a:lnTo>
                  <a:pt x="822990" y="262042"/>
                </a:lnTo>
                <a:lnTo>
                  <a:pt x="846365" y="262042"/>
                </a:lnTo>
                <a:lnTo>
                  <a:pt x="824788" y="208410"/>
                </a:lnTo>
                <a:lnTo>
                  <a:pt x="822990" y="208410"/>
                </a:lnTo>
                <a:lnTo>
                  <a:pt x="805369" y="208410"/>
                </a:lnTo>
                <a:close/>
                <a:moveTo>
                  <a:pt x="764013" y="208410"/>
                </a:moveTo>
                <a:lnTo>
                  <a:pt x="769407" y="222088"/>
                </a:lnTo>
                <a:lnTo>
                  <a:pt x="785590" y="262042"/>
                </a:lnTo>
                <a:lnTo>
                  <a:pt x="787388" y="262042"/>
                </a:lnTo>
                <a:lnTo>
                  <a:pt x="805369" y="262042"/>
                </a:lnTo>
                <a:lnTo>
                  <a:pt x="810763" y="262042"/>
                </a:lnTo>
                <a:lnTo>
                  <a:pt x="805369" y="248364"/>
                </a:lnTo>
                <a:lnTo>
                  <a:pt x="789186" y="208410"/>
                </a:lnTo>
                <a:lnTo>
                  <a:pt x="787388" y="208410"/>
                </a:lnTo>
                <a:lnTo>
                  <a:pt x="769407" y="208410"/>
                </a:lnTo>
                <a:close/>
                <a:moveTo>
                  <a:pt x="728411" y="208410"/>
                </a:moveTo>
                <a:lnTo>
                  <a:pt x="733806" y="222088"/>
                </a:lnTo>
                <a:lnTo>
                  <a:pt x="749988" y="262042"/>
                </a:lnTo>
                <a:lnTo>
                  <a:pt x="751786" y="262042"/>
                </a:lnTo>
                <a:lnTo>
                  <a:pt x="769407" y="262042"/>
                </a:lnTo>
                <a:lnTo>
                  <a:pt x="774802" y="262042"/>
                </a:lnTo>
                <a:lnTo>
                  <a:pt x="769407" y="248364"/>
                </a:lnTo>
                <a:lnTo>
                  <a:pt x="753584" y="208410"/>
                </a:lnTo>
                <a:lnTo>
                  <a:pt x="751786" y="208410"/>
                </a:lnTo>
                <a:lnTo>
                  <a:pt x="733806" y="208410"/>
                </a:lnTo>
                <a:close/>
                <a:moveTo>
                  <a:pt x="692809" y="208410"/>
                </a:moveTo>
                <a:lnTo>
                  <a:pt x="698204" y="222088"/>
                </a:lnTo>
                <a:lnTo>
                  <a:pt x="714386" y="262042"/>
                </a:lnTo>
                <a:lnTo>
                  <a:pt x="716184" y="262042"/>
                </a:lnTo>
                <a:lnTo>
                  <a:pt x="733806" y="262042"/>
                </a:lnTo>
                <a:lnTo>
                  <a:pt x="739559" y="262042"/>
                </a:lnTo>
                <a:lnTo>
                  <a:pt x="733806" y="248364"/>
                </a:lnTo>
                <a:lnTo>
                  <a:pt x="717983" y="208410"/>
                </a:lnTo>
                <a:lnTo>
                  <a:pt x="716184" y="208410"/>
                </a:lnTo>
                <a:lnTo>
                  <a:pt x="698204" y="208410"/>
                </a:lnTo>
                <a:close/>
                <a:moveTo>
                  <a:pt x="657208" y="208410"/>
                </a:moveTo>
                <a:lnTo>
                  <a:pt x="662602" y="221728"/>
                </a:lnTo>
                <a:lnTo>
                  <a:pt x="678784" y="262042"/>
                </a:lnTo>
                <a:lnTo>
                  <a:pt x="680583" y="262042"/>
                </a:lnTo>
                <a:lnTo>
                  <a:pt x="698204" y="262042"/>
                </a:lnTo>
                <a:lnTo>
                  <a:pt x="703958" y="262042"/>
                </a:lnTo>
                <a:lnTo>
                  <a:pt x="698204" y="248364"/>
                </a:lnTo>
                <a:lnTo>
                  <a:pt x="682381" y="208410"/>
                </a:lnTo>
                <a:lnTo>
                  <a:pt x="680583" y="208410"/>
                </a:lnTo>
                <a:lnTo>
                  <a:pt x="662602" y="208410"/>
                </a:lnTo>
                <a:close/>
                <a:moveTo>
                  <a:pt x="621246" y="208410"/>
                </a:moveTo>
                <a:lnTo>
                  <a:pt x="627000" y="222088"/>
                </a:lnTo>
                <a:lnTo>
                  <a:pt x="643183" y="262042"/>
                </a:lnTo>
                <a:lnTo>
                  <a:pt x="644981" y="262042"/>
                </a:lnTo>
                <a:lnTo>
                  <a:pt x="662602" y="262042"/>
                </a:lnTo>
                <a:lnTo>
                  <a:pt x="667996" y="262042"/>
                </a:lnTo>
                <a:lnTo>
                  <a:pt x="662602" y="248364"/>
                </a:lnTo>
                <a:lnTo>
                  <a:pt x="646419" y="208410"/>
                </a:lnTo>
                <a:lnTo>
                  <a:pt x="644981" y="208410"/>
                </a:lnTo>
                <a:lnTo>
                  <a:pt x="627000" y="208410"/>
                </a:lnTo>
                <a:close/>
                <a:moveTo>
                  <a:pt x="586004" y="208410"/>
                </a:moveTo>
                <a:lnTo>
                  <a:pt x="591398" y="222088"/>
                </a:lnTo>
                <a:lnTo>
                  <a:pt x="607581" y="262042"/>
                </a:lnTo>
                <a:lnTo>
                  <a:pt x="609019" y="262042"/>
                </a:lnTo>
                <a:lnTo>
                  <a:pt x="627000" y="262042"/>
                </a:lnTo>
                <a:lnTo>
                  <a:pt x="632754" y="262042"/>
                </a:lnTo>
                <a:lnTo>
                  <a:pt x="627000" y="248364"/>
                </a:lnTo>
                <a:lnTo>
                  <a:pt x="610817" y="208410"/>
                </a:lnTo>
                <a:lnTo>
                  <a:pt x="609019" y="208410"/>
                </a:lnTo>
                <a:lnTo>
                  <a:pt x="591398" y="208410"/>
                </a:lnTo>
                <a:close/>
                <a:moveTo>
                  <a:pt x="550402" y="208410"/>
                </a:moveTo>
                <a:lnTo>
                  <a:pt x="555796" y="222088"/>
                </a:lnTo>
                <a:lnTo>
                  <a:pt x="571979" y="262042"/>
                </a:lnTo>
                <a:lnTo>
                  <a:pt x="573417" y="262042"/>
                </a:lnTo>
                <a:lnTo>
                  <a:pt x="591398" y="262042"/>
                </a:lnTo>
                <a:lnTo>
                  <a:pt x="596792" y="262042"/>
                </a:lnTo>
                <a:lnTo>
                  <a:pt x="591398" y="248364"/>
                </a:lnTo>
                <a:lnTo>
                  <a:pt x="575575" y="208410"/>
                </a:lnTo>
                <a:lnTo>
                  <a:pt x="573417" y="208410"/>
                </a:lnTo>
                <a:lnTo>
                  <a:pt x="555796" y="208410"/>
                </a:lnTo>
                <a:close/>
                <a:moveTo>
                  <a:pt x="514440" y="208410"/>
                </a:moveTo>
                <a:lnTo>
                  <a:pt x="520194" y="222088"/>
                </a:lnTo>
                <a:lnTo>
                  <a:pt x="536017" y="262042"/>
                </a:lnTo>
                <a:lnTo>
                  <a:pt x="537815" y="262042"/>
                </a:lnTo>
                <a:lnTo>
                  <a:pt x="555796" y="262042"/>
                </a:lnTo>
                <a:lnTo>
                  <a:pt x="561190" y="262042"/>
                </a:lnTo>
                <a:lnTo>
                  <a:pt x="555796" y="248364"/>
                </a:lnTo>
                <a:lnTo>
                  <a:pt x="539613" y="208410"/>
                </a:lnTo>
                <a:lnTo>
                  <a:pt x="537815" y="208410"/>
                </a:lnTo>
                <a:lnTo>
                  <a:pt x="520194" y="208410"/>
                </a:lnTo>
                <a:close/>
                <a:moveTo>
                  <a:pt x="479198" y="208410"/>
                </a:moveTo>
                <a:lnTo>
                  <a:pt x="500415" y="262042"/>
                </a:lnTo>
                <a:lnTo>
                  <a:pt x="502214" y="262042"/>
                </a:lnTo>
                <a:lnTo>
                  <a:pt x="520194" y="262042"/>
                </a:lnTo>
                <a:lnTo>
                  <a:pt x="525589" y="262042"/>
                </a:lnTo>
                <a:lnTo>
                  <a:pt x="520194" y="248364"/>
                </a:lnTo>
                <a:lnTo>
                  <a:pt x="504012" y="208410"/>
                </a:lnTo>
                <a:lnTo>
                  <a:pt x="502214" y="208410"/>
                </a:lnTo>
                <a:close/>
                <a:moveTo>
                  <a:pt x="345590" y="208410"/>
                </a:moveTo>
                <a:lnTo>
                  <a:pt x="350984" y="222088"/>
                </a:lnTo>
                <a:lnTo>
                  <a:pt x="367167" y="262042"/>
                </a:lnTo>
                <a:lnTo>
                  <a:pt x="368965" y="262042"/>
                </a:lnTo>
                <a:lnTo>
                  <a:pt x="392340" y="262042"/>
                </a:lnTo>
                <a:lnTo>
                  <a:pt x="370763" y="208410"/>
                </a:lnTo>
                <a:lnTo>
                  <a:pt x="368965" y="208410"/>
                </a:lnTo>
                <a:lnTo>
                  <a:pt x="350984" y="208410"/>
                </a:lnTo>
                <a:close/>
                <a:moveTo>
                  <a:pt x="309988" y="208410"/>
                </a:moveTo>
                <a:lnTo>
                  <a:pt x="315382" y="222088"/>
                </a:lnTo>
                <a:lnTo>
                  <a:pt x="331565" y="262042"/>
                </a:lnTo>
                <a:lnTo>
                  <a:pt x="333363" y="262042"/>
                </a:lnTo>
                <a:lnTo>
                  <a:pt x="350984" y="262042"/>
                </a:lnTo>
                <a:lnTo>
                  <a:pt x="356738" y="262042"/>
                </a:lnTo>
                <a:lnTo>
                  <a:pt x="350984" y="248364"/>
                </a:lnTo>
                <a:lnTo>
                  <a:pt x="335161" y="208410"/>
                </a:lnTo>
                <a:lnTo>
                  <a:pt x="333363" y="208410"/>
                </a:lnTo>
                <a:lnTo>
                  <a:pt x="315382" y="208410"/>
                </a:lnTo>
                <a:close/>
                <a:moveTo>
                  <a:pt x="274386" y="208410"/>
                </a:moveTo>
                <a:lnTo>
                  <a:pt x="280140" y="222088"/>
                </a:lnTo>
                <a:lnTo>
                  <a:pt x="295963" y="262042"/>
                </a:lnTo>
                <a:lnTo>
                  <a:pt x="297761" y="262042"/>
                </a:lnTo>
                <a:lnTo>
                  <a:pt x="315382" y="262042"/>
                </a:lnTo>
                <a:lnTo>
                  <a:pt x="321136" y="262042"/>
                </a:lnTo>
                <a:lnTo>
                  <a:pt x="315382" y="248364"/>
                </a:lnTo>
                <a:lnTo>
                  <a:pt x="299559" y="208410"/>
                </a:lnTo>
                <a:lnTo>
                  <a:pt x="297761" y="208410"/>
                </a:lnTo>
                <a:lnTo>
                  <a:pt x="280140" y="208410"/>
                </a:lnTo>
                <a:close/>
                <a:moveTo>
                  <a:pt x="238784" y="208410"/>
                </a:moveTo>
                <a:lnTo>
                  <a:pt x="244179" y="222088"/>
                </a:lnTo>
                <a:lnTo>
                  <a:pt x="260361" y="262042"/>
                </a:lnTo>
                <a:lnTo>
                  <a:pt x="262159" y="262042"/>
                </a:lnTo>
                <a:lnTo>
                  <a:pt x="280140" y="262042"/>
                </a:lnTo>
                <a:lnTo>
                  <a:pt x="285534" y="262042"/>
                </a:lnTo>
                <a:lnTo>
                  <a:pt x="280140" y="248364"/>
                </a:lnTo>
                <a:lnTo>
                  <a:pt x="263598" y="208410"/>
                </a:lnTo>
                <a:lnTo>
                  <a:pt x="262159" y="208410"/>
                </a:lnTo>
                <a:lnTo>
                  <a:pt x="244179" y="208410"/>
                </a:lnTo>
                <a:close/>
                <a:moveTo>
                  <a:pt x="203183" y="208410"/>
                </a:moveTo>
                <a:lnTo>
                  <a:pt x="208577" y="221728"/>
                </a:lnTo>
                <a:lnTo>
                  <a:pt x="224759" y="262042"/>
                </a:lnTo>
                <a:lnTo>
                  <a:pt x="226198" y="262042"/>
                </a:lnTo>
                <a:lnTo>
                  <a:pt x="244179" y="262042"/>
                </a:lnTo>
                <a:lnTo>
                  <a:pt x="249933" y="262042"/>
                </a:lnTo>
                <a:lnTo>
                  <a:pt x="244179" y="248364"/>
                </a:lnTo>
                <a:lnTo>
                  <a:pt x="228356" y="208410"/>
                </a:lnTo>
                <a:lnTo>
                  <a:pt x="226198" y="208410"/>
                </a:lnTo>
                <a:lnTo>
                  <a:pt x="208577" y="208410"/>
                </a:lnTo>
                <a:close/>
                <a:moveTo>
                  <a:pt x="167581" y="208410"/>
                </a:moveTo>
                <a:lnTo>
                  <a:pt x="172975" y="222088"/>
                </a:lnTo>
                <a:lnTo>
                  <a:pt x="189158" y="262042"/>
                </a:lnTo>
                <a:lnTo>
                  <a:pt x="190956" y="262042"/>
                </a:lnTo>
                <a:lnTo>
                  <a:pt x="208577" y="262042"/>
                </a:lnTo>
                <a:lnTo>
                  <a:pt x="213971" y="262042"/>
                </a:lnTo>
                <a:lnTo>
                  <a:pt x="208577" y="248364"/>
                </a:lnTo>
                <a:lnTo>
                  <a:pt x="192754" y="208410"/>
                </a:lnTo>
                <a:lnTo>
                  <a:pt x="190956" y="208410"/>
                </a:lnTo>
                <a:lnTo>
                  <a:pt x="172975" y="208410"/>
                </a:lnTo>
                <a:close/>
                <a:moveTo>
                  <a:pt x="131979" y="208410"/>
                </a:moveTo>
                <a:lnTo>
                  <a:pt x="137373" y="222088"/>
                </a:lnTo>
                <a:lnTo>
                  <a:pt x="153556" y="262042"/>
                </a:lnTo>
                <a:lnTo>
                  <a:pt x="154994" y="262042"/>
                </a:lnTo>
                <a:lnTo>
                  <a:pt x="172975" y="262042"/>
                </a:lnTo>
                <a:lnTo>
                  <a:pt x="178369" y="262042"/>
                </a:lnTo>
                <a:lnTo>
                  <a:pt x="172975" y="248364"/>
                </a:lnTo>
                <a:lnTo>
                  <a:pt x="156792" y="208410"/>
                </a:lnTo>
                <a:lnTo>
                  <a:pt x="154994" y="208410"/>
                </a:lnTo>
                <a:lnTo>
                  <a:pt x="137373" y="208410"/>
                </a:lnTo>
                <a:close/>
                <a:moveTo>
                  <a:pt x="96017" y="208410"/>
                </a:moveTo>
                <a:lnTo>
                  <a:pt x="101771" y="222088"/>
                </a:lnTo>
                <a:lnTo>
                  <a:pt x="117594" y="262042"/>
                </a:lnTo>
                <a:lnTo>
                  <a:pt x="119392" y="262042"/>
                </a:lnTo>
                <a:lnTo>
                  <a:pt x="137373" y="262042"/>
                </a:lnTo>
                <a:lnTo>
                  <a:pt x="142767" y="262042"/>
                </a:lnTo>
                <a:lnTo>
                  <a:pt x="137373" y="248364"/>
                </a:lnTo>
                <a:lnTo>
                  <a:pt x="121190" y="208410"/>
                </a:lnTo>
                <a:lnTo>
                  <a:pt x="119392" y="208410"/>
                </a:lnTo>
                <a:lnTo>
                  <a:pt x="101771" y="208410"/>
                </a:lnTo>
                <a:close/>
                <a:moveTo>
                  <a:pt x="60415" y="208410"/>
                </a:moveTo>
                <a:lnTo>
                  <a:pt x="66169" y="222088"/>
                </a:lnTo>
                <a:lnTo>
                  <a:pt x="81992" y="262042"/>
                </a:lnTo>
                <a:lnTo>
                  <a:pt x="83790" y="262042"/>
                </a:lnTo>
                <a:lnTo>
                  <a:pt x="101771" y="262042"/>
                </a:lnTo>
                <a:lnTo>
                  <a:pt x="107165" y="262042"/>
                </a:lnTo>
                <a:lnTo>
                  <a:pt x="101771" y="248364"/>
                </a:lnTo>
                <a:lnTo>
                  <a:pt x="85588" y="208410"/>
                </a:lnTo>
                <a:lnTo>
                  <a:pt x="83790" y="208410"/>
                </a:lnTo>
                <a:lnTo>
                  <a:pt x="66169" y="208410"/>
                </a:lnTo>
                <a:close/>
                <a:moveTo>
                  <a:pt x="24813" y="208410"/>
                </a:moveTo>
                <a:lnTo>
                  <a:pt x="46390" y="262042"/>
                </a:lnTo>
                <a:lnTo>
                  <a:pt x="48188" y="262042"/>
                </a:lnTo>
                <a:lnTo>
                  <a:pt x="66169" y="262042"/>
                </a:lnTo>
                <a:lnTo>
                  <a:pt x="71563" y="262042"/>
                </a:lnTo>
                <a:lnTo>
                  <a:pt x="66169" y="248364"/>
                </a:lnTo>
                <a:lnTo>
                  <a:pt x="49986" y="208410"/>
                </a:lnTo>
                <a:lnTo>
                  <a:pt x="48188" y="208410"/>
                </a:lnTo>
                <a:close/>
                <a:moveTo>
                  <a:pt x="612256" y="18704"/>
                </a:moveTo>
                <a:lnTo>
                  <a:pt x="612256" y="111584"/>
                </a:lnTo>
                <a:lnTo>
                  <a:pt x="612256" y="112304"/>
                </a:lnTo>
                <a:lnTo>
                  <a:pt x="620886" y="125262"/>
                </a:lnTo>
                <a:lnTo>
                  <a:pt x="627000" y="115543"/>
                </a:lnTo>
                <a:lnTo>
                  <a:pt x="629158" y="112304"/>
                </a:lnTo>
                <a:lnTo>
                  <a:pt x="637788" y="125262"/>
                </a:lnTo>
                <a:lnTo>
                  <a:pt x="644981" y="114463"/>
                </a:lnTo>
                <a:lnTo>
                  <a:pt x="646060" y="112304"/>
                </a:lnTo>
                <a:lnTo>
                  <a:pt x="654690" y="125262"/>
                </a:lnTo>
                <a:lnTo>
                  <a:pt x="662602" y="113024"/>
                </a:lnTo>
                <a:lnTo>
                  <a:pt x="663321" y="112304"/>
                </a:lnTo>
                <a:lnTo>
                  <a:pt x="671592" y="125262"/>
                </a:lnTo>
                <a:lnTo>
                  <a:pt x="680223" y="112304"/>
                </a:lnTo>
                <a:lnTo>
                  <a:pt x="680583" y="112664"/>
                </a:lnTo>
                <a:lnTo>
                  <a:pt x="688494" y="125262"/>
                </a:lnTo>
                <a:lnTo>
                  <a:pt x="697125" y="112304"/>
                </a:lnTo>
                <a:lnTo>
                  <a:pt x="698204" y="114104"/>
                </a:lnTo>
                <a:lnTo>
                  <a:pt x="705396" y="125262"/>
                </a:lnTo>
                <a:lnTo>
                  <a:pt x="714027" y="112304"/>
                </a:lnTo>
                <a:lnTo>
                  <a:pt x="714027" y="18704"/>
                </a:lnTo>
                <a:close/>
                <a:moveTo>
                  <a:pt x="158231" y="18704"/>
                </a:moveTo>
                <a:lnTo>
                  <a:pt x="158231" y="111584"/>
                </a:lnTo>
                <a:lnTo>
                  <a:pt x="158231" y="112304"/>
                </a:lnTo>
                <a:lnTo>
                  <a:pt x="166861" y="125262"/>
                </a:lnTo>
                <a:lnTo>
                  <a:pt x="172975" y="115543"/>
                </a:lnTo>
                <a:lnTo>
                  <a:pt x="175133" y="112304"/>
                </a:lnTo>
                <a:lnTo>
                  <a:pt x="183763" y="125262"/>
                </a:lnTo>
                <a:lnTo>
                  <a:pt x="190956" y="114463"/>
                </a:lnTo>
                <a:lnTo>
                  <a:pt x="192035" y="112304"/>
                </a:lnTo>
                <a:lnTo>
                  <a:pt x="200665" y="125262"/>
                </a:lnTo>
                <a:lnTo>
                  <a:pt x="208577" y="113024"/>
                </a:lnTo>
                <a:lnTo>
                  <a:pt x="208936" y="112304"/>
                </a:lnTo>
                <a:lnTo>
                  <a:pt x="217567" y="125262"/>
                </a:lnTo>
                <a:lnTo>
                  <a:pt x="225838" y="112304"/>
                </a:lnTo>
                <a:lnTo>
                  <a:pt x="226198" y="112664"/>
                </a:lnTo>
                <a:lnTo>
                  <a:pt x="234469" y="125262"/>
                </a:lnTo>
                <a:lnTo>
                  <a:pt x="243100" y="112304"/>
                </a:lnTo>
                <a:lnTo>
                  <a:pt x="244179" y="114104"/>
                </a:lnTo>
                <a:lnTo>
                  <a:pt x="251371" y="125262"/>
                </a:lnTo>
                <a:lnTo>
                  <a:pt x="260002" y="112304"/>
                </a:lnTo>
                <a:lnTo>
                  <a:pt x="260002" y="18704"/>
                </a:lnTo>
                <a:close/>
                <a:moveTo>
                  <a:pt x="474523" y="0"/>
                </a:moveTo>
                <a:lnTo>
                  <a:pt x="502214" y="0"/>
                </a:lnTo>
                <a:lnTo>
                  <a:pt x="520194" y="0"/>
                </a:lnTo>
                <a:lnTo>
                  <a:pt x="537815" y="0"/>
                </a:lnTo>
                <a:lnTo>
                  <a:pt x="555796" y="0"/>
                </a:lnTo>
                <a:lnTo>
                  <a:pt x="560557" y="0"/>
                </a:lnTo>
                <a:lnTo>
                  <a:pt x="573417" y="0"/>
                </a:lnTo>
                <a:lnTo>
                  <a:pt x="591398" y="0"/>
                </a:lnTo>
                <a:lnTo>
                  <a:pt x="609019" y="0"/>
                </a:lnTo>
                <a:lnTo>
                  <a:pt x="612256" y="0"/>
                </a:lnTo>
                <a:lnTo>
                  <a:pt x="714027" y="0"/>
                </a:lnTo>
                <a:lnTo>
                  <a:pt x="716184" y="0"/>
                </a:lnTo>
                <a:lnTo>
                  <a:pt x="733806" y="0"/>
                </a:lnTo>
                <a:lnTo>
                  <a:pt x="751786" y="0"/>
                </a:lnTo>
                <a:lnTo>
                  <a:pt x="763419" y="0"/>
                </a:lnTo>
                <a:lnTo>
                  <a:pt x="769407" y="0"/>
                </a:lnTo>
                <a:lnTo>
                  <a:pt x="787388" y="0"/>
                </a:lnTo>
                <a:lnTo>
                  <a:pt x="805369" y="0"/>
                </a:lnTo>
                <a:lnTo>
                  <a:pt x="822990" y="0"/>
                </a:lnTo>
                <a:lnTo>
                  <a:pt x="851759" y="0"/>
                </a:lnTo>
                <a:cubicBezTo>
                  <a:pt x="862548" y="0"/>
                  <a:pt x="871179" y="8999"/>
                  <a:pt x="871179" y="19797"/>
                </a:cubicBezTo>
                <a:lnTo>
                  <a:pt x="870459" y="233606"/>
                </a:lnTo>
                <a:lnTo>
                  <a:pt x="860390" y="208410"/>
                </a:lnTo>
                <a:lnTo>
                  <a:pt x="835217" y="208410"/>
                </a:lnTo>
                <a:lnTo>
                  <a:pt x="856794" y="262042"/>
                </a:lnTo>
                <a:lnTo>
                  <a:pt x="870459" y="262042"/>
                </a:lnTo>
                <a:lnTo>
                  <a:pt x="870100" y="378666"/>
                </a:lnTo>
                <a:cubicBezTo>
                  <a:pt x="870100" y="389464"/>
                  <a:pt x="861469" y="398103"/>
                  <a:pt x="850680" y="398103"/>
                </a:cubicBezTo>
                <a:lnTo>
                  <a:pt x="822990" y="398103"/>
                </a:lnTo>
                <a:lnTo>
                  <a:pt x="805369" y="398103"/>
                </a:lnTo>
                <a:lnTo>
                  <a:pt x="787388" y="398103"/>
                </a:lnTo>
                <a:lnTo>
                  <a:pt x="769407" y="398103"/>
                </a:lnTo>
                <a:lnTo>
                  <a:pt x="751786" y="398103"/>
                </a:lnTo>
                <a:lnTo>
                  <a:pt x="733806" y="398103"/>
                </a:lnTo>
                <a:lnTo>
                  <a:pt x="716184" y="398103"/>
                </a:lnTo>
                <a:lnTo>
                  <a:pt x="698204" y="398103"/>
                </a:lnTo>
                <a:lnTo>
                  <a:pt x="680583" y="398103"/>
                </a:lnTo>
                <a:lnTo>
                  <a:pt x="662602" y="398103"/>
                </a:lnTo>
                <a:lnTo>
                  <a:pt x="644981" y="398103"/>
                </a:lnTo>
                <a:lnTo>
                  <a:pt x="627000" y="398103"/>
                </a:lnTo>
                <a:lnTo>
                  <a:pt x="609019" y="398103"/>
                </a:lnTo>
                <a:lnTo>
                  <a:pt x="591398" y="398103"/>
                </a:lnTo>
                <a:lnTo>
                  <a:pt x="573417" y="398103"/>
                </a:lnTo>
                <a:lnTo>
                  <a:pt x="555796" y="398103"/>
                </a:lnTo>
                <a:lnTo>
                  <a:pt x="537815" y="398103"/>
                </a:lnTo>
                <a:lnTo>
                  <a:pt x="520194" y="398103"/>
                </a:lnTo>
                <a:lnTo>
                  <a:pt x="502214" y="398103"/>
                </a:lnTo>
                <a:lnTo>
                  <a:pt x="473444" y="398103"/>
                </a:lnTo>
                <a:cubicBezTo>
                  <a:pt x="463016" y="398103"/>
                  <a:pt x="454025" y="389464"/>
                  <a:pt x="454025" y="378666"/>
                </a:cubicBezTo>
                <a:lnTo>
                  <a:pt x="454744" y="236126"/>
                </a:lnTo>
                <a:lnTo>
                  <a:pt x="464814" y="262042"/>
                </a:lnTo>
                <a:lnTo>
                  <a:pt x="489987" y="262042"/>
                </a:lnTo>
                <a:lnTo>
                  <a:pt x="468410" y="208410"/>
                </a:lnTo>
                <a:lnTo>
                  <a:pt x="454744" y="208410"/>
                </a:lnTo>
                <a:lnTo>
                  <a:pt x="455104" y="19797"/>
                </a:lnTo>
                <a:cubicBezTo>
                  <a:pt x="455104" y="8999"/>
                  <a:pt x="463735" y="0"/>
                  <a:pt x="474523" y="0"/>
                </a:cubicBezTo>
                <a:close/>
                <a:moveTo>
                  <a:pt x="20498" y="0"/>
                </a:moveTo>
                <a:lnTo>
                  <a:pt x="48188" y="0"/>
                </a:lnTo>
                <a:lnTo>
                  <a:pt x="66169" y="0"/>
                </a:lnTo>
                <a:lnTo>
                  <a:pt x="83790" y="0"/>
                </a:lnTo>
                <a:lnTo>
                  <a:pt x="101771" y="0"/>
                </a:lnTo>
                <a:lnTo>
                  <a:pt x="106225" y="0"/>
                </a:lnTo>
                <a:lnTo>
                  <a:pt x="119392" y="0"/>
                </a:lnTo>
                <a:lnTo>
                  <a:pt x="137373" y="0"/>
                </a:lnTo>
                <a:lnTo>
                  <a:pt x="154994" y="0"/>
                </a:lnTo>
                <a:lnTo>
                  <a:pt x="158231" y="0"/>
                </a:lnTo>
                <a:lnTo>
                  <a:pt x="260002" y="0"/>
                </a:lnTo>
                <a:lnTo>
                  <a:pt x="262159" y="0"/>
                </a:lnTo>
                <a:lnTo>
                  <a:pt x="280140" y="0"/>
                </a:lnTo>
                <a:lnTo>
                  <a:pt x="297761" y="0"/>
                </a:lnTo>
                <a:lnTo>
                  <a:pt x="310566" y="0"/>
                </a:lnTo>
                <a:lnTo>
                  <a:pt x="315382" y="0"/>
                </a:lnTo>
                <a:lnTo>
                  <a:pt x="333363" y="0"/>
                </a:lnTo>
                <a:lnTo>
                  <a:pt x="350984" y="0"/>
                </a:lnTo>
                <a:lnTo>
                  <a:pt x="368965" y="0"/>
                </a:lnTo>
                <a:lnTo>
                  <a:pt x="397734" y="0"/>
                </a:lnTo>
                <a:cubicBezTo>
                  <a:pt x="408523" y="0"/>
                  <a:pt x="417154" y="8999"/>
                  <a:pt x="417154" y="19797"/>
                </a:cubicBezTo>
                <a:lnTo>
                  <a:pt x="416434" y="233606"/>
                </a:lnTo>
                <a:lnTo>
                  <a:pt x="406365" y="208410"/>
                </a:lnTo>
                <a:lnTo>
                  <a:pt x="381552" y="208410"/>
                </a:lnTo>
                <a:lnTo>
                  <a:pt x="402769" y="262042"/>
                </a:lnTo>
                <a:lnTo>
                  <a:pt x="416434" y="262042"/>
                </a:lnTo>
                <a:lnTo>
                  <a:pt x="416075" y="378666"/>
                </a:lnTo>
                <a:cubicBezTo>
                  <a:pt x="416075" y="389464"/>
                  <a:pt x="407444" y="398103"/>
                  <a:pt x="396655" y="398103"/>
                </a:cubicBezTo>
                <a:lnTo>
                  <a:pt x="368965" y="398103"/>
                </a:lnTo>
                <a:lnTo>
                  <a:pt x="350984" y="398103"/>
                </a:lnTo>
                <a:lnTo>
                  <a:pt x="333363" y="398103"/>
                </a:lnTo>
                <a:lnTo>
                  <a:pt x="315382" y="398103"/>
                </a:lnTo>
                <a:lnTo>
                  <a:pt x="297761" y="398103"/>
                </a:lnTo>
                <a:lnTo>
                  <a:pt x="280140" y="398103"/>
                </a:lnTo>
                <a:lnTo>
                  <a:pt x="262159" y="398103"/>
                </a:lnTo>
                <a:lnTo>
                  <a:pt x="244179" y="398103"/>
                </a:lnTo>
                <a:lnTo>
                  <a:pt x="226198" y="398103"/>
                </a:lnTo>
                <a:lnTo>
                  <a:pt x="208577" y="398103"/>
                </a:lnTo>
                <a:lnTo>
                  <a:pt x="190956" y="398103"/>
                </a:lnTo>
                <a:lnTo>
                  <a:pt x="172975" y="398103"/>
                </a:lnTo>
                <a:lnTo>
                  <a:pt x="154994" y="398103"/>
                </a:lnTo>
                <a:lnTo>
                  <a:pt x="137373" y="398103"/>
                </a:lnTo>
                <a:lnTo>
                  <a:pt x="119392" y="398103"/>
                </a:lnTo>
                <a:lnTo>
                  <a:pt x="101771" y="398103"/>
                </a:lnTo>
                <a:lnTo>
                  <a:pt x="83790" y="398103"/>
                </a:lnTo>
                <a:lnTo>
                  <a:pt x="66169" y="398103"/>
                </a:lnTo>
                <a:lnTo>
                  <a:pt x="48188" y="398103"/>
                </a:lnTo>
                <a:lnTo>
                  <a:pt x="19419" y="398103"/>
                </a:lnTo>
                <a:cubicBezTo>
                  <a:pt x="8631" y="398103"/>
                  <a:pt x="0" y="389464"/>
                  <a:pt x="0" y="378666"/>
                </a:cubicBezTo>
                <a:lnTo>
                  <a:pt x="719" y="236126"/>
                </a:lnTo>
                <a:lnTo>
                  <a:pt x="10788" y="262042"/>
                </a:lnTo>
                <a:lnTo>
                  <a:pt x="35961" y="262042"/>
                </a:lnTo>
                <a:lnTo>
                  <a:pt x="14384" y="208410"/>
                </a:lnTo>
                <a:lnTo>
                  <a:pt x="719" y="208410"/>
                </a:lnTo>
                <a:lnTo>
                  <a:pt x="1079" y="19797"/>
                </a:lnTo>
                <a:cubicBezTo>
                  <a:pt x="1079" y="8999"/>
                  <a:pt x="9709" y="0"/>
                  <a:pt x="2049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2" name="Freeform 41">
            <a:extLst>
              <a:ext uri="{FF2B5EF4-FFF2-40B4-BE49-F238E27FC236}">
                <a16:creationId xmlns:a16="http://schemas.microsoft.com/office/drawing/2014/main" id="{1FD7C377-137B-7C48-9730-30123FA645E8}"/>
              </a:ext>
            </a:extLst>
          </p:cNvPr>
          <p:cNvSpPr>
            <a:spLocks noChangeArrowheads="1"/>
          </p:cNvSpPr>
          <p:nvPr/>
        </p:nvSpPr>
        <p:spPr bwMode="auto">
          <a:xfrm>
            <a:off x="9820515" y="11711028"/>
            <a:ext cx="870281" cy="866415"/>
          </a:xfrm>
          <a:custGeom>
            <a:avLst/>
            <a:gdLst>
              <a:gd name="connsiteX0" fmla="*/ 485761 w 870281"/>
              <a:gd name="connsiteY0" fmla="*/ 588328 h 866415"/>
              <a:gd name="connsiteX1" fmla="*/ 485402 w 870281"/>
              <a:gd name="connsiteY1" fmla="*/ 797614 h 866415"/>
              <a:gd name="connsiteX2" fmla="*/ 482887 w 870281"/>
              <a:gd name="connsiteY2" fmla="*/ 801216 h 866415"/>
              <a:gd name="connsiteX3" fmla="*/ 384783 w 870281"/>
              <a:gd name="connsiteY3" fmla="*/ 833635 h 866415"/>
              <a:gd name="connsiteX4" fmla="*/ 324411 w 870281"/>
              <a:gd name="connsiteY4" fmla="*/ 853087 h 866415"/>
              <a:gd name="connsiteX5" fmla="*/ 283804 w 870281"/>
              <a:gd name="connsiteY5" fmla="*/ 866415 h 866415"/>
              <a:gd name="connsiteX6" fmla="*/ 283804 w 870281"/>
              <a:gd name="connsiteY6" fmla="*/ 654608 h 866415"/>
              <a:gd name="connsiteX7" fmla="*/ 324411 w 870281"/>
              <a:gd name="connsiteY7" fmla="*/ 641280 h 866415"/>
              <a:gd name="connsiteX8" fmla="*/ 367533 w 870281"/>
              <a:gd name="connsiteY8" fmla="*/ 627232 h 866415"/>
              <a:gd name="connsiteX9" fmla="*/ 368612 w 870281"/>
              <a:gd name="connsiteY9" fmla="*/ 676941 h 866415"/>
              <a:gd name="connsiteX10" fmla="*/ 377236 w 870281"/>
              <a:gd name="connsiteY10" fmla="*/ 681624 h 866415"/>
              <a:gd name="connsiteX11" fmla="*/ 384783 w 870281"/>
              <a:gd name="connsiteY11" fmla="*/ 679823 h 866415"/>
              <a:gd name="connsiteX12" fmla="*/ 407781 w 870281"/>
              <a:gd name="connsiteY12" fmla="*/ 672979 h 866415"/>
              <a:gd name="connsiteX13" fmla="*/ 411734 w 870281"/>
              <a:gd name="connsiteY13" fmla="*/ 666855 h 866415"/>
              <a:gd name="connsiteX14" fmla="*/ 410656 w 870281"/>
              <a:gd name="connsiteY14" fmla="*/ 612823 h 866415"/>
              <a:gd name="connsiteX15" fmla="*/ 73581 w 870281"/>
              <a:gd name="connsiteY15" fmla="*/ 588328 h 866415"/>
              <a:gd name="connsiteX16" fmla="*/ 75737 w 870281"/>
              <a:gd name="connsiteY16" fmla="*/ 589049 h 866415"/>
              <a:gd name="connsiteX17" fmla="*/ 240322 w 870281"/>
              <a:gd name="connsiteY17" fmla="*/ 643081 h 866415"/>
              <a:gd name="connsiteX18" fmla="*/ 275179 w 870281"/>
              <a:gd name="connsiteY18" fmla="*/ 654608 h 866415"/>
              <a:gd name="connsiteX19" fmla="*/ 275179 w 870281"/>
              <a:gd name="connsiteY19" fmla="*/ 863533 h 866415"/>
              <a:gd name="connsiteX20" fmla="*/ 275179 w 870281"/>
              <a:gd name="connsiteY20" fmla="*/ 865334 h 866415"/>
              <a:gd name="connsiteX21" fmla="*/ 275179 w 870281"/>
              <a:gd name="connsiteY21" fmla="*/ 866415 h 866415"/>
              <a:gd name="connsiteX22" fmla="*/ 240322 w 870281"/>
              <a:gd name="connsiteY22" fmla="*/ 854888 h 866415"/>
              <a:gd name="connsiteX23" fmla="*/ 76455 w 870281"/>
              <a:gd name="connsiteY23" fmla="*/ 801216 h 866415"/>
              <a:gd name="connsiteX24" fmla="*/ 73581 w 870281"/>
              <a:gd name="connsiteY24" fmla="*/ 797614 h 866415"/>
              <a:gd name="connsiteX25" fmla="*/ 167372 w 870281"/>
              <a:gd name="connsiteY25" fmla="*/ 544742 h 866415"/>
              <a:gd name="connsiteX26" fmla="*/ 240322 w 870281"/>
              <a:gd name="connsiteY26" fmla="*/ 572839 h 866415"/>
              <a:gd name="connsiteX27" fmla="*/ 324411 w 870281"/>
              <a:gd name="connsiteY27" fmla="*/ 605259 h 866415"/>
              <a:gd name="connsiteX28" fmla="*/ 365018 w 870281"/>
              <a:gd name="connsiteY28" fmla="*/ 620748 h 866415"/>
              <a:gd name="connsiteX29" fmla="*/ 324411 w 870281"/>
              <a:gd name="connsiteY29" fmla="*/ 634076 h 866415"/>
              <a:gd name="connsiteX30" fmla="*/ 282007 w 870281"/>
              <a:gd name="connsiteY30" fmla="*/ 647764 h 866415"/>
              <a:gd name="connsiteX31" fmla="*/ 278773 w 870281"/>
              <a:gd name="connsiteY31" fmla="*/ 648484 h 866415"/>
              <a:gd name="connsiteX32" fmla="*/ 240322 w 870281"/>
              <a:gd name="connsiteY32" fmla="*/ 635517 h 866415"/>
              <a:gd name="connsiteX33" fmla="*/ 77174 w 870281"/>
              <a:gd name="connsiteY33" fmla="*/ 582205 h 866415"/>
              <a:gd name="connsiteX34" fmla="*/ 73940 w 870281"/>
              <a:gd name="connsiteY34" fmla="*/ 579683 h 866415"/>
              <a:gd name="connsiteX35" fmla="*/ 76096 w 870281"/>
              <a:gd name="connsiteY35" fmla="*/ 574640 h 866415"/>
              <a:gd name="connsiteX36" fmla="*/ 280569 w 870281"/>
              <a:gd name="connsiteY36" fmla="*/ 508360 h 866415"/>
              <a:gd name="connsiteX37" fmla="*/ 324411 w 870281"/>
              <a:gd name="connsiteY37" fmla="*/ 522769 h 866415"/>
              <a:gd name="connsiteX38" fmla="*/ 384783 w 870281"/>
              <a:gd name="connsiteY38" fmla="*/ 542581 h 866415"/>
              <a:gd name="connsiteX39" fmla="*/ 481809 w 870281"/>
              <a:gd name="connsiteY39" fmla="*/ 574280 h 866415"/>
              <a:gd name="connsiteX40" fmla="*/ 483246 w 870281"/>
              <a:gd name="connsiteY40" fmla="*/ 581844 h 866415"/>
              <a:gd name="connsiteX41" fmla="*/ 408141 w 870281"/>
              <a:gd name="connsiteY41" fmla="*/ 606339 h 866415"/>
              <a:gd name="connsiteX42" fmla="*/ 384783 w 870281"/>
              <a:gd name="connsiteY42" fmla="*/ 597694 h 866415"/>
              <a:gd name="connsiteX43" fmla="*/ 324411 w 870281"/>
              <a:gd name="connsiteY43" fmla="*/ 576081 h 866415"/>
              <a:gd name="connsiteX44" fmla="*/ 240322 w 870281"/>
              <a:gd name="connsiteY44" fmla="*/ 545463 h 866415"/>
              <a:gd name="connsiteX45" fmla="*/ 205105 w 870281"/>
              <a:gd name="connsiteY45" fmla="*/ 532495 h 866415"/>
              <a:gd name="connsiteX46" fmla="*/ 240322 w 870281"/>
              <a:gd name="connsiteY46" fmla="*/ 520968 h 866415"/>
              <a:gd name="connsiteX47" fmla="*/ 277335 w 870281"/>
              <a:gd name="connsiteY47" fmla="*/ 508721 h 866415"/>
              <a:gd name="connsiteX48" fmla="*/ 280569 w 870281"/>
              <a:gd name="connsiteY48" fmla="*/ 508360 h 866415"/>
              <a:gd name="connsiteX49" fmla="*/ 730921 w 870281"/>
              <a:gd name="connsiteY49" fmla="*/ 180817 h 866415"/>
              <a:gd name="connsiteX50" fmla="*/ 784581 w 870281"/>
              <a:gd name="connsiteY50" fmla="*/ 211069 h 866415"/>
              <a:gd name="connsiteX51" fmla="*/ 794664 w 870281"/>
              <a:gd name="connsiteY51" fmla="*/ 273013 h 866415"/>
              <a:gd name="connsiteX52" fmla="*/ 810871 w 870281"/>
              <a:gd name="connsiteY52" fmla="*/ 526189 h 866415"/>
              <a:gd name="connsiteX53" fmla="*/ 869572 w 870281"/>
              <a:gd name="connsiteY53" fmla="*/ 784767 h 866415"/>
              <a:gd name="connsiteX54" fmla="*/ 863090 w 870281"/>
              <a:gd name="connsiteY54" fmla="*/ 820061 h 866415"/>
              <a:gd name="connsiteX55" fmla="*/ 833199 w 870281"/>
              <a:gd name="connsiteY55" fmla="*/ 841669 h 866415"/>
              <a:gd name="connsiteX56" fmla="*/ 832839 w 870281"/>
              <a:gd name="connsiteY56" fmla="*/ 841669 h 866415"/>
              <a:gd name="connsiteX57" fmla="*/ 797185 w 870281"/>
              <a:gd name="connsiteY57" fmla="*/ 835547 h 866415"/>
              <a:gd name="connsiteX58" fmla="*/ 775577 w 870281"/>
              <a:gd name="connsiteY58" fmla="*/ 805655 h 866415"/>
              <a:gd name="connsiteX59" fmla="*/ 775577 w 870281"/>
              <a:gd name="connsiteY59" fmla="*/ 805295 h 866415"/>
              <a:gd name="connsiteX60" fmla="*/ 775217 w 870281"/>
              <a:gd name="connsiteY60" fmla="*/ 804215 h 866415"/>
              <a:gd name="connsiteX61" fmla="*/ 771616 w 870281"/>
              <a:gd name="connsiteY61" fmla="*/ 789089 h 866415"/>
              <a:gd name="connsiteX62" fmla="*/ 718316 w 870281"/>
              <a:gd name="connsiteY62" fmla="*/ 585972 h 866415"/>
              <a:gd name="connsiteX63" fmla="*/ 625041 w 870281"/>
              <a:gd name="connsiteY63" fmla="*/ 789449 h 866415"/>
              <a:gd name="connsiteX64" fmla="*/ 599112 w 870281"/>
              <a:gd name="connsiteY64" fmla="*/ 816099 h 866415"/>
              <a:gd name="connsiteX65" fmla="*/ 562378 w 870281"/>
              <a:gd name="connsiteY65" fmla="*/ 816460 h 866415"/>
              <a:gd name="connsiteX66" fmla="*/ 536088 w 870281"/>
              <a:gd name="connsiteY66" fmla="*/ 790530 h 866415"/>
              <a:gd name="connsiteX67" fmla="*/ 536088 w 870281"/>
              <a:gd name="connsiteY67" fmla="*/ 754156 h 866415"/>
              <a:gd name="connsiteX68" fmla="*/ 536088 w 870281"/>
              <a:gd name="connsiteY68" fmla="*/ 753436 h 866415"/>
              <a:gd name="connsiteX69" fmla="*/ 536448 w 870281"/>
              <a:gd name="connsiteY69" fmla="*/ 753075 h 866415"/>
              <a:gd name="connsiteX70" fmla="*/ 666097 w 870281"/>
              <a:gd name="connsiteY70" fmla="*/ 420669 h 866415"/>
              <a:gd name="connsiteX71" fmla="*/ 682663 w 870281"/>
              <a:gd name="connsiteY71" fmla="*/ 310467 h 866415"/>
              <a:gd name="connsiteX72" fmla="*/ 578584 w 870281"/>
              <a:gd name="connsiteY72" fmla="*/ 355844 h 866415"/>
              <a:gd name="connsiteX73" fmla="*/ 572866 w 870281"/>
              <a:gd name="connsiteY73" fmla="*/ 356524 h 866415"/>
              <a:gd name="connsiteX74" fmla="*/ 591973 w 870281"/>
              <a:gd name="connsiteY74" fmla="*/ 364264 h 866415"/>
              <a:gd name="connsiteX75" fmla="*/ 568939 w 870281"/>
              <a:gd name="connsiteY75" fmla="*/ 378276 h 866415"/>
              <a:gd name="connsiteX76" fmla="*/ 456644 w 870281"/>
              <a:gd name="connsiteY76" fmla="*/ 447257 h 866415"/>
              <a:gd name="connsiteX77" fmla="*/ 450885 w 870281"/>
              <a:gd name="connsiteY77" fmla="*/ 450490 h 866415"/>
              <a:gd name="connsiteX78" fmla="*/ 444407 w 870281"/>
              <a:gd name="connsiteY78" fmla="*/ 447976 h 866415"/>
              <a:gd name="connsiteX79" fmla="*/ 350828 w 870281"/>
              <a:gd name="connsiteY79" fmla="*/ 410611 h 866415"/>
              <a:gd name="connsiteX80" fmla="*/ 325633 w 870281"/>
              <a:gd name="connsiteY80" fmla="*/ 400551 h 866415"/>
              <a:gd name="connsiteX81" fmla="*/ 348668 w 870281"/>
              <a:gd name="connsiteY81" fmla="*/ 386539 h 866415"/>
              <a:gd name="connsiteX82" fmla="*/ 460963 w 870281"/>
              <a:gd name="connsiteY82" fmla="*/ 317918 h 866415"/>
              <a:gd name="connsiteX83" fmla="*/ 466722 w 870281"/>
              <a:gd name="connsiteY83" fmla="*/ 314325 h 866415"/>
              <a:gd name="connsiteX84" fmla="*/ 473200 w 870281"/>
              <a:gd name="connsiteY84" fmla="*/ 316840 h 866415"/>
              <a:gd name="connsiteX85" fmla="*/ 523845 w 870281"/>
              <a:gd name="connsiteY85" fmla="*/ 336984 h 866415"/>
              <a:gd name="connsiteX86" fmla="*/ 520602 w 870281"/>
              <a:gd name="connsiteY86" fmla="*/ 309746 h 866415"/>
              <a:gd name="connsiteX87" fmla="*/ 539689 w 870281"/>
              <a:gd name="connsiteY87" fmla="*/ 285617 h 866415"/>
              <a:gd name="connsiteX88" fmla="*/ 716876 w 870281"/>
              <a:gd name="connsiteY88" fmla="*/ 182978 h 866415"/>
              <a:gd name="connsiteX89" fmla="*/ 730921 w 870281"/>
              <a:gd name="connsiteY89" fmla="*/ 180817 h 866415"/>
              <a:gd name="connsiteX90" fmla="*/ 172747 w 870281"/>
              <a:gd name="connsiteY90" fmla="*/ 165100 h 866415"/>
              <a:gd name="connsiteX91" fmla="*/ 206931 w 870281"/>
              <a:gd name="connsiteY91" fmla="*/ 179521 h 866415"/>
              <a:gd name="connsiteX92" fmla="*/ 236437 w 870281"/>
              <a:gd name="connsiteY92" fmla="*/ 216656 h 866415"/>
              <a:gd name="connsiteX93" fmla="*/ 272780 w 870281"/>
              <a:gd name="connsiteY93" fmla="*/ 263525 h 866415"/>
              <a:gd name="connsiteX94" fmla="*/ 313801 w 870281"/>
              <a:gd name="connsiteY94" fmla="*/ 295251 h 866415"/>
              <a:gd name="connsiteX95" fmla="*/ 336830 w 870281"/>
              <a:gd name="connsiteY95" fmla="*/ 315441 h 866415"/>
              <a:gd name="connsiteX96" fmla="*/ 338630 w 870281"/>
              <a:gd name="connsiteY96" fmla="*/ 344284 h 866415"/>
              <a:gd name="connsiteX97" fmla="*/ 337910 w 870281"/>
              <a:gd name="connsiteY97" fmla="*/ 345365 h 866415"/>
              <a:gd name="connsiteX98" fmla="*/ 318479 w 870281"/>
              <a:gd name="connsiteY98" fmla="*/ 366637 h 866415"/>
              <a:gd name="connsiteX99" fmla="*/ 289332 w 870281"/>
              <a:gd name="connsiteY99" fmla="*/ 368079 h 866415"/>
              <a:gd name="connsiteX100" fmla="*/ 224563 w 870281"/>
              <a:gd name="connsiteY100" fmla="*/ 323733 h 866415"/>
              <a:gd name="connsiteX101" fmla="*/ 208730 w 870281"/>
              <a:gd name="connsiteY101" fmla="*/ 309312 h 866415"/>
              <a:gd name="connsiteX102" fmla="*/ 266303 w 870281"/>
              <a:gd name="connsiteY102" fmla="*/ 494625 h 866415"/>
              <a:gd name="connsiteX103" fmla="*/ 188939 w 870281"/>
              <a:gd name="connsiteY103" fmla="*/ 521305 h 866415"/>
              <a:gd name="connsiteX104" fmla="*/ 170228 w 870281"/>
              <a:gd name="connsiteY104" fmla="*/ 488136 h 866415"/>
              <a:gd name="connsiteX105" fmla="*/ 162311 w 870281"/>
              <a:gd name="connsiteY105" fmla="*/ 531039 h 866415"/>
              <a:gd name="connsiteX106" fmla="*/ 83148 w 870281"/>
              <a:gd name="connsiteY106" fmla="*/ 558440 h 866415"/>
              <a:gd name="connsiteX107" fmla="*/ 112655 w 870281"/>
              <a:gd name="connsiteY107" fmla="*/ 308231 h 866415"/>
              <a:gd name="connsiteX108" fmla="*/ 71273 w 870281"/>
              <a:gd name="connsiteY108" fmla="*/ 376732 h 866415"/>
              <a:gd name="connsiteX109" fmla="*/ 48604 w 870281"/>
              <a:gd name="connsiteY109" fmla="*/ 395840 h 866415"/>
              <a:gd name="connsiteX110" fmla="*/ 2545 w 870281"/>
              <a:gd name="connsiteY110" fmla="*/ 375650 h 866415"/>
              <a:gd name="connsiteX111" fmla="*/ 37449 w 870281"/>
              <a:gd name="connsiteY111" fmla="*/ 277946 h 866415"/>
              <a:gd name="connsiteX112" fmla="*/ 78830 w 870281"/>
              <a:gd name="connsiteY112" fmla="*/ 225669 h 866415"/>
              <a:gd name="connsiteX113" fmla="*/ 108696 w 870281"/>
              <a:gd name="connsiteY113" fmla="*/ 195384 h 866415"/>
              <a:gd name="connsiteX114" fmla="*/ 166270 w 870281"/>
              <a:gd name="connsiteY114" fmla="*/ 165821 h 866415"/>
              <a:gd name="connsiteX115" fmla="*/ 172747 w 870281"/>
              <a:gd name="connsiteY115" fmla="*/ 165100 h 866415"/>
              <a:gd name="connsiteX116" fmla="*/ 744606 w 870281"/>
              <a:gd name="connsiteY116" fmla="*/ 15875 h 866415"/>
              <a:gd name="connsiteX117" fmla="*/ 797906 w 870281"/>
              <a:gd name="connsiteY117" fmla="*/ 37843 h 866415"/>
              <a:gd name="connsiteX118" fmla="*/ 819874 w 870281"/>
              <a:gd name="connsiteY118" fmla="*/ 91143 h 866415"/>
              <a:gd name="connsiteX119" fmla="*/ 797906 w 870281"/>
              <a:gd name="connsiteY119" fmla="*/ 144444 h 866415"/>
              <a:gd name="connsiteX120" fmla="*/ 744606 w 870281"/>
              <a:gd name="connsiteY120" fmla="*/ 166412 h 866415"/>
              <a:gd name="connsiteX121" fmla="*/ 691306 w 870281"/>
              <a:gd name="connsiteY121" fmla="*/ 144444 h 866415"/>
              <a:gd name="connsiteX122" fmla="*/ 668978 w 870281"/>
              <a:gd name="connsiteY122" fmla="*/ 91143 h 866415"/>
              <a:gd name="connsiteX123" fmla="*/ 691306 w 870281"/>
              <a:gd name="connsiteY123" fmla="*/ 37843 h 866415"/>
              <a:gd name="connsiteX124" fmla="*/ 744606 w 870281"/>
              <a:gd name="connsiteY124" fmla="*/ 15875 h 866415"/>
              <a:gd name="connsiteX125" fmla="*/ 169086 w 870281"/>
              <a:gd name="connsiteY125" fmla="*/ 0 h 866415"/>
              <a:gd name="connsiteX126" fmla="*/ 222461 w 870281"/>
              <a:gd name="connsiteY126" fmla="*/ 22390 h 866415"/>
              <a:gd name="connsiteX127" fmla="*/ 244313 w 870281"/>
              <a:gd name="connsiteY127" fmla="*/ 76200 h 866415"/>
              <a:gd name="connsiteX128" fmla="*/ 222461 w 870281"/>
              <a:gd name="connsiteY128" fmla="*/ 130009 h 866415"/>
              <a:gd name="connsiteX129" fmla="*/ 169086 w 870281"/>
              <a:gd name="connsiteY129" fmla="*/ 152039 h 866415"/>
              <a:gd name="connsiteX130" fmla="*/ 116068 w 870281"/>
              <a:gd name="connsiteY130" fmla="*/ 130009 h 866415"/>
              <a:gd name="connsiteX131" fmla="*/ 93858 w 870281"/>
              <a:gd name="connsiteY131" fmla="*/ 76200 h 866415"/>
              <a:gd name="connsiteX132" fmla="*/ 116068 w 870281"/>
              <a:gd name="connsiteY132" fmla="*/ 22390 h 866415"/>
              <a:gd name="connsiteX133" fmla="*/ 169086 w 870281"/>
              <a:gd name="connsiteY133" fmla="*/ 0 h 866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Lst>
            <a:rect l="l" t="t"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50" name="TextBox 49">
            <a:extLst>
              <a:ext uri="{FF2B5EF4-FFF2-40B4-BE49-F238E27FC236}">
                <a16:creationId xmlns:a16="http://schemas.microsoft.com/office/drawing/2014/main" id="{9E02281A-05A4-B143-97C1-79A297FEF3E9}"/>
              </a:ext>
            </a:extLst>
          </p:cNvPr>
          <p:cNvSpPr txBox="1"/>
          <p:nvPr/>
        </p:nvSpPr>
        <p:spPr>
          <a:xfrm>
            <a:off x="10390913" y="612372"/>
            <a:ext cx="3595857" cy="1015663"/>
          </a:xfrm>
          <a:prstGeom prst="rect">
            <a:avLst/>
          </a:prstGeom>
          <a:noFill/>
        </p:spPr>
        <p:txBody>
          <a:bodyPr wrap="none" rtlCol="0">
            <a:spAutoFit/>
          </a:bodyPr>
          <a:lstStyle/>
          <a:p>
            <a:pPr algn="ctr"/>
            <a:r>
              <a:rPr lang="en-US" sz="6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DRIVER 4</a:t>
            </a:r>
          </a:p>
        </p:txBody>
      </p:sp>
      <p:sp>
        <p:nvSpPr>
          <p:cNvPr id="52" name="Oval 51">
            <a:extLst>
              <a:ext uri="{FF2B5EF4-FFF2-40B4-BE49-F238E27FC236}">
                <a16:creationId xmlns:a16="http://schemas.microsoft.com/office/drawing/2014/main" id="{CB894A11-A2DE-8748-8174-09319F3FC813}"/>
              </a:ext>
            </a:extLst>
          </p:cNvPr>
          <p:cNvSpPr/>
          <p:nvPr/>
        </p:nvSpPr>
        <p:spPr>
          <a:xfrm>
            <a:off x="2222938" y="5229733"/>
            <a:ext cx="5188952" cy="492167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rPr>
              <a:t>Support men in developing healthy masculinities and positive, supportive male peer relationships</a:t>
            </a:r>
          </a:p>
        </p:txBody>
      </p:sp>
      <p:sp>
        <p:nvSpPr>
          <p:cNvPr id="38" name="Oval 37">
            <a:extLst>
              <a:ext uri="{FF2B5EF4-FFF2-40B4-BE49-F238E27FC236}">
                <a16:creationId xmlns:a16="http://schemas.microsoft.com/office/drawing/2014/main" id="{FD542656-E648-8157-D24E-F5A00D443C18}"/>
              </a:ext>
            </a:extLst>
          </p:cNvPr>
          <p:cNvSpPr/>
          <p:nvPr/>
        </p:nvSpPr>
        <p:spPr>
          <a:xfrm>
            <a:off x="9459765" y="2787661"/>
            <a:ext cx="1588010" cy="1588010"/>
          </a:xfrm>
          <a:prstGeom prst="ellipse">
            <a:avLst/>
          </a:prstGeom>
          <a:solidFill>
            <a:srgbClr val="E7D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0" name="Oval 39">
            <a:extLst>
              <a:ext uri="{FF2B5EF4-FFF2-40B4-BE49-F238E27FC236}">
                <a16:creationId xmlns:a16="http://schemas.microsoft.com/office/drawing/2014/main" id="{FE64A939-E459-F07B-AC5A-1CE24D260950}"/>
              </a:ext>
            </a:extLst>
          </p:cNvPr>
          <p:cNvSpPr/>
          <p:nvPr/>
        </p:nvSpPr>
        <p:spPr>
          <a:xfrm>
            <a:off x="9459765" y="11350231"/>
            <a:ext cx="1588010" cy="1588010"/>
          </a:xfrm>
          <a:prstGeom prst="ellipse">
            <a:avLst/>
          </a:prstGeom>
          <a:solidFill>
            <a:srgbClr val="EDF5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4" name="Oval 43">
            <a:extLst>
              <a:ext uri="{FF2B5EF4-FFF2-40B4-BE49-F238E27FC236}">
                <a16:creationId xmlns:a16="http://schemas.microsoft.com/office/drawing/2014/main" id="{69C07A9B-0A31-ECB1-95E6-5B2678C08359}"/>
              </a:ext>
            </a:extLst>
          </p:cNvPr>
          <p:cNvSpPr/>
          <p:nvPr/>
        </p:nvSpPr>
        <p:spPr>
          <a:xfrm>
            <a:off x="12999949" y="7095390"/>
            <a:ext cx="1588010" cy="1588010"/>
          </a:xfrm>
          <a:prstGeom prst="ellipse">
            <a:avLst/>
          </a:prstGeom>
          <a:solidFill>
            <a:srgbClr val="EDC6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5" name="Oval 44">
            <a:extLst>
              <a:ext uri="{FF2B5EF4-FFF2-40B4-BE49-F238E27FC236}">
                <a16:creationId xmlns:a16="http://schemas.microsoft.com/office/drawing/2014/main" id="{72D7F1CF-BDDA-5AD8-0D4D-EBA5800FBA25}"/>
              </a:ext>
            </a:extLst>
          </p:cNvPr>
          <p:cNvSpPr/>
          <p:nvPr/>
        </p:nvSpPr>
        <p:spPr>
          <a:xfrm>
            <a:off x="11737386" y="9542732"/>
            <a:ext cx="1588010" cy="1588010"/>
          </a:xfrm>
          <a:prstGeom prst="ellipse">
            <a:avLst/>
          </a:prstGeom>
          <a:solidFill>
            <a:srgbClr val="F5F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1" name="Oval 50">
            <a:extLst>
              <a:ext uri="{FF2B5EF4-FFF2-40B4-BE49-F238E27FC236}">
                <a16:creationId xmlns:a16="http://schemas.microsoft.com/office/drawing/2014/main" id="{84A4FB8F-3E98-C32E-F0AF-061E0370DB23}"/>
              </a:ext>
            </a:extLst>
          </p:cNvPr>
          <p:cNvSpPr/>
          <p:nvPr/>
        </p:nvSpPr>
        <p:spPr>
          <a:xfrm>
            <a:off x="11735131" y="4618673"/>
            <a:ext cx="1588010" cy="1588010"/>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3" name="TextBox 52">
            <a:extLst>
              <a:ext uri="{FF2B5EF4-FFF2-40B4-BE49-F238E27FC236}">
                <a16:creationId xmlns:a16="http://schemas.microsoft.com/office/drawing/2014/main" id="{0F1B91CE-7BF7-CC40-C2CD-C9FCCF0DB1F7}"/>
              </a:ext>
            </a:extLst>
          </p:cNvPr>
          <p:cNvSpPr txBox="1"/>
          <p:nvPr/>
        </p:nvSpPr>
        <p:spPr>
          <a:xfrm>
            <a:off x="5201587" y="2647848"/>
            <a:ext cx="4221943" cy="892552"/>
          </a:xfrm>
          <a:prstGeom prst="rect">
            <a:avLst/>
          </a:prstGeom>
          <a:noFill/>
        </p:spPr>
        <p:txBody>
          <a:bodyPr wrap="squar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Provide education and challenge gender bias</a:t>
            </a:r>
            <a:r>
              <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p>
        </p:txBody>
      </p:sp>
      <p:sp>
        <p:nvSpPr>
          <p:cNvPr id="54" name="TextBox 53">
            <a:extLst>
              <a:ext uri="{FF2B5EF4-FFF2-40B4-BE49-F238E27FC236}">
                <a16:creationId xmlns:a16="http://schemas.microsoft.com/office/drawing/2014/main" id="{1B2E32FD-0E58-9753-9FE4-878A047B10A5}"/>
              </a:ext>
            </a:extLst>
          </p:cNvPr>
          <p:cNvSpPr txBox="1"/>
          <p:nvPr/>
        </p:nvSpPr>
        <p:spPr>
          <a:xfrm>
            <a:off x="6329080" y="11645906"/>
            <a:ext cx="2943434"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Support networks</a:t>
            </a:r>
          </a:p>
        </p:txBody>
      </p:sp>
      <p:sp>
        <p:nvSpPr>
          <p:cNvPr id="55" name="TextBox 54">
            <a:extLst>
              <a:ext uri="{FF2B5EF4-FFF2-40B4-BE49-F238E27FC236}">
                <a16:creationId xmlns:a16="http://schemas.microsoft.com/office/drawing/2014/main" id="{75C156D2-6FB0-07A3-B1BB-612901D2CF43}"/>
              </a:ext>
            </a:extLst>
          </p:cNvPr>
          <p:cNvSpPr txBox="1"/>
          <p:nvPr/>
        </p:nvSpPr>
        <p:spPr>
          <a:xfrm>
            <a:off x="8605002" y="5106334"/>
            <a:ext cx="3110147"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Support mentoring</a:t>
            </a:r>
          </a:p>
        </p:txBody>
      </p:sp>
      <p:sp>
        <p:nvSpPr>
          <p:cNvPr id="56" name="TextBox 55">
            <a:extLst>
              <a:ext uri="{FF2B5EF4-FFF2-40B4-BE49-F238E27FC236}">
                <a16:creationId xmlns:a16="http://schemas.microsoft.com/office/drawing/2014/main" id="{2DE5AB0C-2E31-B5E4-D6E1-57E7D6CAB631}"/>
              </a:ext>
            </a:extLst>
          </p:cNvPr>
          <p:cNvSpPr txBox="1"/>
          <p:nvPr/>
        </p:nvSpPr>
        <p:spPr>
          <a:xfrm>
            <a:off x="7976692" y="9328670"/>
            <a:ext cx="3673275" cy="830997"/>
          </a:xfrm>
          <a:prstGeom prst="rect">
            <a:avLst/>
          </a:prstGeom>
          <a:noFill/>
        </p:spPr>
        <p:txBody>
          <a:bodyPr wrap="squar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Promote positive relationships</a:t>
            </a:r>
          </a:p>
        </p:txBody>
      </p:sp>
      <p:sp>
        <p:nvSpPr>
          <p:cNvPr id="57" name="TextBox 56">
            <a:extLst>
              <a:ext uri="{FF2B5EF4-FFF2-40B4-BE49-F238E27FC236}">
                <a16:creationId xmlns:a16="http://schemas.microsoft.com/office/drawing/2014/main" id="{9483E510-2E8A-A624-8F02-D48654A32F21}"/>
              </a:ext>
            </a:extLst>
          </p:cNvPr>
          <p:cNvSpPr txBox="1"/>
          <p:nvPr/>
        </p:nvSpPr>
        <p:spPr>
          <a:xfrm>
            <a:off x="8933007" y="7334983"/>
            <a:ext cx="3945567" cy="461665"/>
          </a:xfrm>
          <a:prstGeom prst="rect">
            <a:avLst/>
          </a:prstGeom>
          <a:noFill/>
        </p:spPr>
        <p:txBody>
          <a:bodyPr wrap="none" rtlCol="0" anchor="b" anchorCtr="0">
            <a:spAutoFit/>
          </a:bodyPr>
          <a:lstStyle/>
          <a:p>
            <a:pPr algn="r"/>
            <a:r>
              <a:rPr lang="en-US"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Recognise achievements</a:t>
            </a:r>
          </a:p>
        </p:txBody>
      </p:sp>
      <p:sp>
        <p:nvSpPr>
          <p:cNvPr id="58" name="Subtitle 2">
            <a:extLst>
              <a:ext uri="{FF2B5EF4-FFF2-40B4-BE49-F238E27FC236}">
                <a16:creationId xmlns:a16="http://schemas.microsoft.com/office/drawing/2014/main" id="{DD8988F8-88E7-B12D-5445-B3AE8D419516}"/>
              </a:ext>
            </a:extLst>
          </p:cNvPr>
          <p:cNvSpPr txBox="1">
            <a:spLocks/>
          </p:cNvSpPr>
          <p:nvPr/>
        </p:nvSpPr>
        <p:spPr>
          <a:xfrm>
            <a:off x="13574490" y="4818147"/>
            <a:ext cx="8825172" cy="140320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Develop a mentoring program for leaders and workers that focuses on positive and healthy relationships in the workplace</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59" name="Subtitle 2">
            <a:extLst>
              <a:ext uri="{FF2B5EF4-FFF2-40B4-BE49-F238E27FC236}">
                <a16:creationId xmlns:a16="http://schemas.microsoft.com/office/drawing/2014/main" id="{7E62194D-802D-C89D-4E27-680075FF3A60}"/>
              </a:ext>
            </a:extLst>
          </p:cNvPr>
          <p:cNvSpPr txBox="1">
            <a:spLocks/>
          </p:cNvSpPr>
          <p:nvPr/>
        </p:nvSpPr>
        <p:spPr>
          <a:xfrm>
            <a:off x="13628721" y="9726385"/>
            <a:ext cx="8575915"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Actively promote positive relationships at work that demonstrate healthy masculinities and respect. </a:t>
            </a:r>
            <a:endPar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60" name="Subtitle 2">
            <a:extLst>
              <a:ext uri="{FF2B5EF4-FFF2-40B4-BE49-F238E27FC236}">
                <a16:creationId xmlns:a16="http://schemas.microsoft.com/office/drawing/2014/main" id="{3849ED2B-588A-EF35-A04C-C052B7A50EFA}"/>
              </a:ext>
            </a:extLst>
          </p:cNvPr>
          <p:cNvSpPr txBox="1">
            <a:spLocks/>
          </p:cNvSpPr>
          <p:nvPr/>
        </p:nvSpPr>
        <p:spPr>
          <a:xfrm>
            <a:off x="11350851" y="11601867"/>
            <a:ext cx="9865064"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Encourage networks within the organisation that support positive male peer relationships, such as social events and interest groups.</a:t>
            </a: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p>
        </p:txBody>
      </p:sp>
      <p:sp>
        <p:nvSpPr>
          <p:cNvPr id="61" name="Subtitle 2">
            <a:extLst>
              <a:ext uri="{FF2B5EF4-FFF2-40B4-BE49-F238E27FC236}">
                <a16:creationId xmlns:a16="http://schemas.microsoft.com/office/drawing/2014/main" id="{FB8392B9-A4BA-224A-6B17-190116D8E913}"/>
              </a:ext>
            </a:extLst>
          </p:cNvPr>
          <p:cNvSpPr txBox="1">
            <a:spLocks/>
          </p:cNvSpPr>
          <p:nvPr/>
        </p:nvSpPr>
        <p:spPr>
          <a:xfrm>
            <a:off x="11334938" y="2841604"/>
            <a:ext cx="11570032" cy="140609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Develop education and training opportunities for workers on positive workplace cultures that challenges gender bias, particularly in areas of recruitment, promotion and workplace diversity.</a:t>
            </a:r>
          </a:p>
        </p:txBody>
      </p:sp>
      <p:sp>
        <p:nvSpPr>
          <p:cNvPr id="62" name="TextBox 61">
            <a:extLst>
              <a:ext uri="{FF2B5EF4-FFF2-40B4-BE49-F238E27FC236}">
                <a16:creationId xmlns:a16="http://schemas.microsoft.com/office/drawing/2014/main" id="{19A458E0-E06A-F8E4-CD1C-2472CA85CF0B}"/>
              </a:ext>
            </a:extLst>
          </p:cNvPr>
          <p:cNvSpPr txBox="1"/>
          <p:nvPr/>
        </p:nvSpPr>
        <p:spPr>
          <a:xfrm>
            <a:off x="10029189" y="3240571"/>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63" name="TextBox 62">
            <a:extLst>
              <a:ext uri="{FF2B5EF4-FFF2-40B4-BE49-F238E27FC236}">
                <a16:creationId xmlns:a16="http://schemas.microsoft.com/office/drawing/2014/main" id="{7C98F59C-FD6F-832E-76BE-586BDBEDF607}"/>
              </a:ext>
            </a:extLst>
          </p:cNvPr>
          <p:cNvSpPr txBox="1"/>
          <p:nvPr/>
        </p:nvSpPr>
        <p:spPr>
          <a:xfrm>
            <a:off x="12264233" y="5096576"/>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64" name="TextBox 63">
            <a:extLst>
              <a:ext uri="{FF2B5EF4-FFF2-40B4-BE49-F238E27FC236}">
                <a16:creationId xmlns:a16="http://schemas.microsoft.com/office/drawing/2014/main" id="{2F53FA69-C81F-081B-1B1D-ED5B557219CD}"/>
              </a:ext>
            </a:extLst>
          </p:cNvPr>
          <p:cNvSpPr txBox="1"/>
          <p:nvPr/>
        </p:nvSpPr>
        <p:spPr>
          <a:xfrm>
            <a:off x="13554946" y="7535452"/>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65" name="TextBox 64">
            <a:extLst>
              <a:ext uri="{FF2B5EF4-FFF2-40B4-BE49-F238E27FC236}">
                <a16:creationId xmlns:a16="http://schemas.microsoft.com/office/drawing/2014/main" id="{AC131F8A-F4B6-0B7C-6148-19BEB53CAAEE}"/>
              </a:ext>
            </a:extLst>
          </p:cNvPr>
          <p:cNvSpPr txBox="1"/>
          <p:nvPr/>
        </p:nvSpPr>
        <p:spPr>
          <a:xfrm>
            <a:off x="12264233" y="10009862"/>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66" name="TextBox 65">
            <a:extLst>
              <a:ext uri="{FF2B5EF4-FFF2-40B4-BE49-F238E27FC236}">
                <a16:creationId xmlns:a16="http://schemas.microsoft.com/office/drawing/2014/main" id="{F1F2477A-2C3C-71EA-DE17-26FCA490ADE8}"/>
              </a:ext>
            </a:extLst>
          </p:cNvPr>
          <p:cNvSpPr txBox="1"/>
          <p:nvPr/>
        </p:nvSpPr>
        <p:spPr>
          <a:xfrm>
            <a:off x="9998638" y="11794935"/>
            <a:ext cx="478016" cy="707886"/>
          </a:xfrm>
          <a:prstGeom prst="rect">
            <a:avLst/>
          </a:prstGeom>
          <a:noFill/>
        </p:spPr>
        <p:txBody>
          <a:bodyPr wrap="none" rtlCol="0">
            <a:spAutoFit/>
          </a:bodyPr>
          <a:lstStyle/>
          <a:p>
            <a:r>
              <a:rPr lang="en-US" sz="4000" b="1" dirty="0">
                <a:solidFill>
                  <a:schemeClr val="tx2"/>
                </a:solidFill>
                <a:latin typeface="Open Sans" panose="020B0606030504020204" pitchFamily="34" charset="0"/>
                <a:ea typeface="Open Sans" panose="020B0606030504020204" pitchFamily="34" charset="0"/>
                <a:cs typeface="Open Sans" panose="020B0606030504020204" pitchFamily="34" charset="0"/>
              </a:rPr>
              <a:t>5</a:t>
            </a:r>
          </a:p>
        </p:txBody>
      </p:sp>
      <p:sp>
        <p:nvSpPr>
          <p:cNvPr id="67" name="Subtitle 2">
            <a:extLst>
              <a:ext uri="{FF2B5EF4-FFF2-40B4-BE49-F238E27FC236}">
                <a16:creationId xmlns:a16="http://schemas.microsoft.com/office/drawing/2014/main" id="{837F6C0E-1A8C-DEB2-B472-1195B9749692}"/>
              </a:ext>
            </a:extLst>
          </p:cNvPr>
          <p:cNvSpPr txBox="1">
            <a:spLocks/>
          </p:cNvSpPr>
          <p:nvPr/>
        </p:nvSpPr>
        <p:spPr>
          <a:xfrm>
            <a:off x="14723401" y="7333890"/>
            <a:ext cx="9008795" cy="9543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rPr>
              <a:t>Reward positive behaviours that show respect and support for colleagues.</a:t>
            </a:r>
            <a:endPar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2850877864"/>
      </p:ext>
    </p:extLst>
  </p:cSld>
  <p:clrMapOvr>
    <a:masterClrMapping/>
  </p:clrMapOvr>
</p:sld>
</file>

<file path=ppt/theme/theme1.xml><?xml version="1.0" encoding="utf-8"?>
<a:theme xmlns:a="http://schemas.openxmlformats.org/drawingml/2006/main" name="Office Theme">
  <a:themeElements>
    <a:clrScheme name="IGPIA - Theme 06 - Light">
      <a:dk1>
        <a:srgbClr val="B3B3B3"/>
      </a:dk1>
      <a:lt1>
        <a:srgbClr val="FFFFFF"/>
      </a:lt1>
      <a:dk2>
        <a:srgbClr val="1C2835"/>
      </a:dk2>
      <a:lt2>
        <a:srgbClr val="FFFFFF"/>
      </a:lt2>
      <a:accent1>
        <a:srgbClr val="1073A3"/>
      </a:accent1>
      <a:accent2>
        <a:srgbClr val="2DADE0"/>
      </a:accent2>
      <a:accent3>
        <a:srgbClr val="6ACEE3"/>
      </a:accent3>
      <a:accent4>
        <a:srgbClr val="61DDA8"/>
      </a:accent4>
      <a:accent5>
        <a:srgbClr val="FFD253"/>
      </a:accent5>
      <a:accent6>
        <a:srgbClr val="FF8F10"/>
      </a:accent6>
      <a:hlink>
        <a:srgbClr val="F33B48"/>
      </a:hlink>
      <a:folHlink>
        <a:srgbClr val="FFC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98393</TotalTime>
  <Words>964</Words>
  <Application>Microsoft Macintosh PowerPoint</Application>
  <PresentationFormat>Custom</PresentationFormat>
  <Paragraphs>112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Lato Light</vt:lpstr>
      <vt:lpstr>Open Sans</vt:lpstr>
      <vt:lpstr>Poppins</vt:lpstr>
      <vt:lpstr>Poppins Medium</vt:lpstr>
      <vt:lpstr>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Peter Downs</cp:lastModifiedBy>
  <cp:revision>15302</cp:revision>
  <dcterms:created xsi:type="dcterms:W3CDTF">2014-11-12T21:47:38Z</dcterms:created>
  <dcterms:modified xsi:type="dcterms:W3CDTF">2022-06-21T04:00:01Z</dcterms:modified>
  <cp:category/>
</cp:coreProperties>
</file>